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Default Extension="svg" ContentType="image/svg+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58.xml" ContentType="application/vnd.openxmlformats-officedocument.presentationml.slide+xml"/>
  <Override PartName="/ppt/slides/slide569.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s/slide561.xml" ContentType="application/vnd.openxmlformats-officedocument.presentationml.slide+xml"/>
  <Override PartName="/ppt/slides/slide57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3"/>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7" r:id="rId103"/>
    <p:sldId id="1162" r:id="rId104"/>
    <p:sldId id="1166" r:id="rId105"/>
    <p:sldId id="1140"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1079" r:id="rId120"/>
    <p:sldId id="1080" r:id="rId121"/>
    <p:sldId id="353" r:id="rId122"/>
    <p:sldId id="354" r:id="rId123"/>
    <p:sldId id="355" r:id="rId124"/>
    <p:sldId id="356" r:id="rId125"/>
    <p:sldId id="357" r:id="rId126"/>
    <p:sldId id="358" r:id="rId127"/>
    <p:sldId id="359" r:id="rId128"/>
    <p:sldId id="360" r:id="rId129"/>
    <p:sldId id="361" r:id="rId130"/>
    <p:sldId id="1131" r:id="rId131"/>
    <p:sldId id="362" r:id="rId132"/>
    <p:sldId id="365" r:id="rId133"/>
    <p:sldId id="366" r:id="rId134"/>
    <p:sldId id="367" r:id="rId135"/>
    <p:sldId id="368" r:id="rId136"/>
    <p:sldId id="369" r:id="rId137"/>
    <p:sldId id="371" r:id="rId138"/>
    <p:sldId id="1126" r:id="rId139"/>
    <p:sldId id="372" r:id="rId140"/>
    <p:sldId id="1125" r:id="rId141"/>
    <p:sldId id="373" r:id="rId142"/>
    <p:sldId id="374" r:id="rId143"/>
    <p:sldId id="375" r:id="rId144"/>
    <p:sldId id="376" r:id="rId145"/>
    <p:sldId id="377" r:id="rId146"/>
    <p:sldId id="380" r:id="rId147"/>
    <p:sldId id="381" r:id="rId148"/>
    <p:sldId id="382" r:id="rId149"/>
    <p:sldId id="383" r:id="rId150"/>
    <p:sldId id="1081" r:id="rId151"/>
    <p:sldId id="384" r:id="rId152"/>
    <p:sldId id="385" r:id="rId153"/>
    <p:sldId id="386" r:id="rId154"/>
    <p:sldId id="387" r:id="rId155"/>
    <p:sldId id="388" r:id="rId156"/>
    <p:sldId id="389" r:id="rId157"/>
    <p:sldId id="390" r:id="rId158"/>
    <p:sldId id="391" r:id="rId159"/>
    <p:sldId id="853" r:id="rId160"/>
    <p:sldId id="1102" r:id="rId161"/>
    <p:sldId id="855" r:id="rId162"/>
    <p:sldId id="856" r:id="rId163"/>
    <p:sldId id="857" r:id="rId164"/>
    <p:sldId id="858" r:id="rId165"/>
    <p:sldId id="393" r:id="rId166"/>
    <p:sldId id="394" r:id="rId167"/>
    <p:sldId id="395" r:id="rId168"/>
    <p:sldId id="397" r:id="rId169"/>
    <p:sldId id="398" r:id="rId170"/>
    <p:sldId id="402" r:id="rId171"/>
    <p:sldId id="403" r:id="rId172"/>
    <p:sldId id="404" r:id="rId173"/>
    <p:sldId id="405" r:id="rId174"/>
    <p:sldId id="406" r:id="rId175"/>
    <p:sldId id="413" r:id="rId176"/>
    <p:sldId id="414" r:id="rId177"/>
    <p:sldId id="415" r:id="rId178"/>
    <p:sldId id="416" r:id="rId179"/>
    <p:sldId id="417" r:id="rId180"/>
    <p:sldId id="418" r:id="rId181"/>
    <p:sldId id="419" r:id="rId182"/>
    <p:sldId id="420" r:id="rId183"/>
    <p:sldId id="421" r:id="rId184"/>
    <p:sldId id="1113" r:id="rId185"/>
    <p:sldId id="1042" r:id="rId186"/>
    <p:sldId id="1114" r:id="rId187"/>
    <p:sldId id="1127" r:id="rId188"/>
    <p:sldId id="1115" r:id="rId189"/>
    <p:sldId id="1116" r:id="rId190"/>
    <p:sldId id="428" r:id="rId191"/>
    <p:sldId id="429" r:id="rId192"/>
    <p:sldId id="1128" r:id="rId193"/>
    <p:sldId id="430" r:id="rId194"/>
    <p:sldId id="431" r:id="rId195"/>
    <p:sldId id="434" r:id="rId196"/>
    <p:sldId id="435" r:id="rId197"/>
    <p:sldId id="436" r:id="rId198"/>
    <p:sldId id="437" r:id="rId199"/>
    <p:sldId id="438" r:id="rId200"/>
    <p:sldId id="443" r:id="rId201"/>
    <p:sldId id="445" r:id="rId202"/>
    <p:sldId id="446" r:id="rId203"/>
    <p:sldId id="440" r:id="rId204"/>
    <p:sldId id="441" r:id="rId205"/>
    <p:sldId id="44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7" r:id="rId219"/>
    <p:sldId id="468" r:id="rId220"/>
    <p:sldId id="469" r:id="rId221"/>
    <p:sldId id="470" r:id="rId222"/>
    <p:sldId id="471" r:id="rId223"/>
    <p:sldId id="472" r:id="rId224"/>
    <p:sldId id="473"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1123" r:id="rId272"/>
    <p:sldId id="524" r:id="rId273"/>
    <p:sldId id="1124" r:id="rId274"/>
    <p:sldId id="525" r:id="rId275"/>
    <p:sldId id="526" r:id="rId276"/>
    <p:sldId id="527" r:id="rId277"/>
    <p:sldId id="1122"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1121"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618" r:id="rId310"/>
    <p:sldId id="563" r:id="rId311"/>
    <p:sldId id="564" r:id="rId312"/>
    <p:sldId id="565" r:id="rId313"/>
    <p:sldId id="566" r:id="rId314"/>
    <p:sldId id="567"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1141" r:id="rId337"/>
    <p:sldId id="591" r:id="rId338"/>
    <p:sldId id="1142" r:id="rId339"/>
    <p:sldId id="592" r:id="rId340"/>
    <p:sldId id="593" r:id="rId341"/>
    <p:sldId id="1143" r:id="rId342"/>
    <p:sldId id="594" r:id="rId343"/>
    <p:sldId id="595" r:id="rId344"/>
    <p:sldId id="596" r:id="rId345"/>
    <p:sldId id="597" r:id="rId346"/>
    <p:sldId id="598" r:id="rId347"/>
    <p:sldId id="599" r:id="rId348"/>
    <p:sldId id="602" r:id="rId349"/>
    <p:sldId id="603" r:id="rId350"/>
    <p:sldId id="604" r:id="rId351"/>
    <p:sldId id="605" r:id="rId352"/>
    <p:sldId id="606" r:id="rId353"/>
    <p:sldId id="607" r:id="rId354"/>
    <p:sldId id="619" r:id="rId355"/>
    <p:sldId id="620" r:id="rId356"/>
    <p:sldId id="621" r:id="rId357"/>
    <p:sldId id="622" r:id="rId358"/>
    <p:sldId id="623" r:id="rId359"/>
    <p:sldId id="624" r:id="rId360"/>
    <p:sldId id="625" r:id="rId361"/>
    <p:sldId id="626" r:id="rId362"/>
    <p:sldId id="627" r:id="rId363"/>
    <p:sldId id="628" r:id="rId364"/>
    <p:sldId id="629" r:id="rId365"/>
    <p:sldId id="630" r:id="rId366"/>
    <p:sldId id="631" r:id="rId367"/>
    <p:sldId id="860" r:id="rId368"/>
    <p:sldId id="861" r:id="rId369"/>
    <p:sldId id="862" r:id="rId370"/>
    <p:sldId id="632" r:id="rId371"/>
    <p:sldId id="633" r:id="rId372"/>
    <p:sldId id="634" r:id="rId373"/>
    <p:sldId id="1086" r:id="rId374"/>
    <p:sldId id="635" r:id="rId375"/>
    <p:sldId id="1087" r:id="rId376"/>
    <p:sldId id="636" r:id="rId377"/>
    <p:sldId id="637" r:id="rId378"/>
    <p:sldId id="1088"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9" r:id="rId401"/>
    <p:sldId id="670" r:id="rId402"/>
    <p:sldId id="1139" r:id="rId403"/>
    <p:sldId id="661" r:id="rId404"/>
    <p:sldId id="662" r:id="rId405"/>
    <p:sldId id="663" r:id="rId406"/>
    <p:sldId id="1132" r:id="rId407"/>
    <p:sldId id="668" r:id="rId408"/>
    <p:sldId id="672" r:id="rId409"/>
    <p:sldId id="673" r:id="rId410"/>
    <p:sldId id="1136" r:id="rId411"/>
    <p:sldId id="1137" r:id="rId412"/>
    <p:sldId id="1138" r:id="rId413"/>
    <p:sldId id="675" r:id="rId414"/>
    <p:sldId id="676" r:id="rId415"/>
    <p:sldId id="677" r:id="rId416"/>
    <p:sldId id="678" r:id="rId417"/>
    <p:sldId id="679" r:id="rId418"/>
    <p:sldId id="680" r:id="rId419"/>
    <p:sldId id="681" r:id="rId420"/>
    <p:sldId id="682" r:id="rId421"/>
    <p:sldId id="683" r:id="rId422"/>
    <p:sldId id="684" r:id="rId423"/>
    <p:sldId id="686" r:id="rId424"/>
    <p:sldId id="688" r:id="rId425"/>
    <p:sldId id="1133" r:id="rId426"/>
    <p:sldId id="692" r:id="rId427"/>
    <p:sldId id="1134" r:id="rId428"/>
    <p:sldId id="1135" r:id="rId429"/>
    <p:sldId id="689" r:id="rId430"/>
    <p:sldId id="690" r:id="rId431"/>
    <p:sldId id="691" r:id="rId432"/>
    <p:sldId id="693" r:id="rId433"/>
    <p:sldId id="694" r:id="rId434"/>
    <p:sldId id="695" r:id="rId435"/>
    <p:sldId id="696" r:id="rId436"/>
    <p:sldId id="697" r:id="rId437"/>
    <p:sldId id="698" r:id="rId438"/>
    <p:sldId id="699" r:id="rId439"/>
    <p:sldId id="700" r:id="rId440"/>
    <p:sldId id="707" r:id="rId441"/>
    <p:sldId id="701" r:id="rId442"/>
    <p:sldId id="702" r:id="rId443"/>
    <p:sldId id="703" r:id="rId444"/>
    <p:sldId id="704" r:id="rId445"/>
    <p:sldId id="1130" r:id="rId446"/>
    <p:sldId id="705" r:id="rId447"/>
    <p:sldId id="708" r:id="rId448"/>
    <p:sldId id="1089" r:id="rId449"/>
    <p:sldId id="864"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 id="726" r:id="rId468"/>
    <p:sldId id="727" r:id="rId469"/>
    <p:sldId id="728" r:id="rId470"/>
    <p:sldId id="729" r:id="rId471"/>
    <p:sldId id="730" r:id="rId472"/>
    <p:sldId id="731" r:id="rId473"/>
    <p:sldId id="732" r:id="rId474"/>
    <p:sldId id="733" r:id="rId475"/>
    <p:sldId id="734" r:id="rId476"/>
    <p:sldId id="735" r:id="rId477"/>
    <p:sldId id="736" r:id="rId478"/>
    <p:sldId id="737" r:id="rId479"/>
    <p:sldId id="738" r:id="rId480"/>
    <p:sldId id="739" r:id="rId481"/>
    <p:sldId id="740" r:id="rId482"/>
    <p:sldId id="741" r:id="rId483"/>
    <p:sldId id="742" r:id="rId484"/>
    <p:sldId id="743" r:id="rId485"/>
    <p:sldId id="744" r:id="rId486"/>
    <p:sldId id="745" r:id="rId487"/>
    <p:sldId id="746" r:id="rId488"/>
    <p:sldId id="747" r:id="rId489"/>
    <p:sldId id="748" r:id="rId490"/>
    <p:sldId id="749" r:id="rId491"/>
    <p:sldId id="750" r:id="rId492"/>
    <p:sldId id="751" r:id="rId493"/>
    <p:sldId id="752" r:id="rId494"/>
    <p:sldId id="753" r:id="rId495"/>
    <p:sldId id="754" r:id="rId496"/>
    <p:sldId id="755" r:id="rId497"/>
    <p:sldId id="756" r:id="rId498"/>
    <p:sldId id="757" r:id="rId499"/>
    <p:sldId id="758" r:id="rId500"/>
    <p:sldId id="759" r:id="rId501"/>
    <p:sldId id="760" r:id="rId502"/>
    <p:sldId id="761" r:id="rId503"/>
    <p:sldId id="762" r:id="rId504"/>
    <p:sldId id="763" r:id="rId505"/>
    <p:sldId id="764" r:id="rId506"/>
    <p:sldId id="765" r:id="rId507"/>
    <p:sldId id="766" r:id="rId508"/>
    <p:sldId id="767" r:id="rId509"/>
    <p:sldId id="768" r:id="rId510"/>
    <p:sldId id="769" r:id="rId511"/>
    <p:sldId id="770" r:id="rId512"/>
    <p:sldId id="771" r:id="rId513"/>
    <p:sldId id="772" r:id="rId514"/>
    <p:sldId id="773" r:id="rId515"/>
    <p:sldId id="774" r:id="rId516"/>
    <p:sldId id="775" r:id="rId517"/>
    <p:sldId id="776" r:id="rId518"/>
    <p:sldId id="777" r:id="rId519"/>
    <p:sldId id="778" r:id="rId520"/>
    <p:sldId id="779" r:id="rId521"/>
    <p:sldId id="780" r:id="rId522"/>
    <p:sldId id="781" r:id="rId523"/>
    <p:sldId id="782" r:id="rId524"/>
    <p:sldId id="783" r:id="rId525"/>
    <p:sldId id="784" r:id="rId526"/>
    <p:sldId id="785" r:id="rId527"/>
    <p:sldId id="786" r:id="rId528"/>
    <p:sldId id="787" r:id="rId529"/>
    <p:sldId id="788" r:id="rId530"/>
    <p:sldId id="789" r:id="rId531"/>
    <p:sldId id="790" r:id="rId532"/>
    <p:sldId id="791" r:id="rId533"/>
    <p:sldId id="792" r:id="rId534"/>
    <p:sldId id="793" r:id="rId535"/>
    <p:sldId id="794" r:id="rId536"/>
    <p:sldId id="795" r:id="rId537"/>
    <p:sldId id="796" r:id="rId538"/>
    <p:sldId id="797" r:id="rId539"/>
    <p:sldId id="798" r:id="rId540"/>
    <p:sldId id="799" r:id="rId541"/>
    <p:sldId id="800" r:id="rId542"/>
    <p:sldId id="801" r:id="rId543"/>
    <p:sldId id="802" r:id="rId544"/>
    <p:sldId id="803" r:id="rId545"/>
    <p:sldId id="804" r:id="rId546"/>
    <p:sldId id="805" r:id="rId547"/>
    <p:sldId id="806" r:id="rId548"/>
    <p:sldId id="807" r:id="rId549"/>
    <p:sldId id="808" r:id="rId550"/>
    <p:sldId id="809" r:id="rId551"/>
    <p:sldId id="810" r:id="rId552"/>
    <p:sldId id="811" r:id="rId553"/>
    <p:sldId id="812" r:id="rId554"/>
    <p:sldId id="813" r:id="rId555"/>
    <p:sldId id="814" r:id="rId556"/>
    <p:sldId id="815" r:id="rId557"/>
    <p:sldId id="816" r:id="rId558"/>
    <p:sldId id="817" r:id="rId559"/>
    <p:sldId id="818" r:id="rId560"/>
    <p:sldId id="819" r:id="rId561"/>
    <p:sldId id="820" r:id="rId562"/>
    <p:sldId id="821" r:id="rId563"/>
    <p:sldId id="822" r:id="rId564"/>
    <p:sldId id="823"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41" r:id="rId583"/>
    <p:sldId id="842" r:id="rId584"/>
    <p:sldId id="843" r:id="rId585"/>
    <p:sldId id="844" r:id="rId586"/>
    <p:sldId id="845" r:id="rId587"/>
    <p:sldId id="863" r:id="rId588"/>
    <p:sldId id="865" r:id="rId589"/>
    <p:sldId id="846" r:id="rId590"/>
    <p:sldId id="503" r:id="rId591"/>
    <p:sldId id="1101" r:id="rId592"/>
    <p:sldId id="1118" r:id="rId593"/>
    <p:sldId id="1120" r:id="rId594"/>
    <p:sldId id="1177" r:id="rId595"/>
    <p:sldId id="1169" r:id="rId596"/>
    <p:sldId id="1168" r:id="rId597"/>
    <p:sldId id="1172" r:id="rId598"/>
    <p:sldId id="1173" r:id="rId599"/>
    <p:sldId id="1174" r:id="rId600"/>
    <p:sldId id="1175" r:id="rId601"/>
    <p:sldId id="1176" r:id="rId602"/>
    <p:sldId id="1178" r:id="rId603"/>
    <p:sldId id="1180" r:id="rId604"/>
    <p:sldId id="1183" r:id="rId605"/>
    <p:sldId id="1185" r:id="rId606"/>
    <p:sldId id="1186" r:id="rId607"/>
    <p:sldId id="1184" r:id="rId608"/>
    <p:sldId id="1187" r:id="rId609"/>
    <p:sldId id="1181" r:id="rId610"/>
    <p:sldId id="1182" r:id="rId611"/>
    <p:sldId id="1188" r:id="rId61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 id="1171"/>
            <p14:sldId id="1170"/>
            <p14:sldId id="1169"/>
            <p14:sldId id="1168"/>
            <p14:sldId id="1172"/>
            <p14:sldId id="1173"/>
            <p14:sldId id="1174"/>
            <p14:sldId id="1175"/>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4" d="100"/>
          <a:sy n="64" d="100"/>
        </p:scale>
        <p:origin x="-738" y="-108"/>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6/1/2020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 xmlns:p14="http://schemas.microsoft.com/office/powerpoint/2010/main"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 xmlns:p14="http://schemas.microsoft.com/office/powerpoint/2010/main"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 xmlns:p14="http://schemas.microsoft.com/office/powerpoint/2010/main"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 xmlns:p14="http://schemas.microsoft.com/office/powerpoint/2010/main"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172</a:t>
            </a:fld>
            <a:endParaRPr lang="en-US"/>
          </a:p>
        </p:txBody>
      </p:sp>
    </p:spTree>
    <p:extLst>
      <p:ext uri="{BB962C8B-B14F-4D97-AF65-F5344CB8AC3E}">
        <p14:creationId xmlns=""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186</a:t>
            </a:fld>
            <a:endParaRPr lang="en-US"/>
          </a:p>
        </p:txBody>
      </p:sp>
    </p:spTree>
    <p:extLst>
      <p:ext uri="{BB962C8B-B14F-4D97-AF65-F5344CB8AC3E}">
        <p14:creationId xmlns=""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261</a:t>
            </a:fld>
            <a:endParaRPr lang="en-US"/>
          </a:p>
        </p:txBody>
      </p:sp>
    </p:spTree>
    <p:extLst>
      <p:ext uri="{BB962C8B-B14F-4D97-AF65-F5344CB8AC3E}">
        <p14:creationId xmlns=""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 xmlns:p14="http://schemas.microsoft.com/office/powerpoint/2010/main"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 xmlns:p14="http://schemas.microsoft.com/office/powerpoint/2010/main"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 xmlns:p14="http://schemas.microsoft.com/office/powerpoint/2010/main"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 xmlns:p14="http://schemas.microsoft.com/office/powerpoint/2010/main"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 xmlns:p14="http://schemas.microsoft.com/office/powerpoint/2010/main"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 xmlns:p14="http://schemas.microsoft.com/office/powerpoint/2010/main"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 xmlns:p14="http://schemas.microsoft.com/office/powerpoint/2010/main"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8.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6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60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61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 xmlns:p14="http://schemas.microsoft.com/office/powerpoint/2010/main"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 xmlns:p14="http://schemas.microsoft.com/office/powerpoint/2010/main" val="190097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3941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 xmlns:p14="http://schemas.microsoft.com/office/powerpoint/2010/main" val="1311125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 xmlns:a16="http://schemas.microsoft.com/office/drawing/2014/main" id="{7A3E1CAF-1280-45EF-8DBE-7B7B632675D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957D7E42-0008-46DD-B226-AE7EF036BAB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 xmlns:a16="http://schemas.microsoft.com/office/drawing/2014/main" id="{C53F47E7-192F-4E29-86AB-0EB4650A53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 xmlns:a16="http://schemas.microsoft.com/office/drawing/2014/main" id="{F5A8BDA3-B51B-4D3C-A284-A1AAE287FC2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 xmlns:a16="http://schemas.microsoft.com/office/drawing/2014/main" id="{C3D829A5-6299-4F5E-A94C-E548DCF8ED11}"/>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 xmlns:a16="http://schemas.microsoft.com/office/drawing/2014/main" id="{234CB530-ABCE-435C-A4B2-5D9B28022F4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390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 xmlns:a16="http://schemas.microsoft.com/office/drawing/2014/main" id="{9C291C8D-96E8-4895-BF1E-5B320839C1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85416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 xmlns:a16="http://schemas.microsoft.com/office/drawing/2014/main" id="{E47FC938-ECB8-4F3B-A7B5-23258C7B372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A43D65F2-F7CC-49B5-BC22-E19ED39D74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73163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6717F7F0-4EF6-488F-911D-B2E11FE8FF1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10852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 xmlns:a16="http://schemas.microsoft.com/office/drawing/2014/main" id="{B207C0B1-702B-415B-8DDC-950F4E6DD37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134321FE-0BF1-4519-AC06-3EBFE704A3E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C90269F3-02E2-4881-AE0B-DA88A87E96F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64B7BDD6-95CC-404E-8C05-D4B4DC6581F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 xmlns:a16="http://schemas.microsoft.com/office/drawing/2014/main" id="{25E693B3-61A2-4031-913E-B422A3E50E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1648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 xmlns:a16="http://schemas.microsoft.com/office/drawing/2014/main" id="{1CC94690-DC32-48D5-B386-CE29E3C5FEC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 xmlns:a16="http://schemas.microsoft.com/office/drawing/2014/main" id="{C104BC86-BC9E-4C9E-907F-FFB2AE7C49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38126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 xmlns:a16="http://schemas.microsoft.com/office/drawing/2014/main" id="{E15F548B-9F0A-4D1D-8A72-6DFEA151D8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3232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 xmlns:a16="http://schemas.microsoft.com/office/drawing/2014/main" id="{4178B473-E7CC-4164-807A-FF1BC17EF07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 xmlns:a16="http://schemas.microsoft.com/office/drawing/2014/main" id="{3DCEFCB1-FC7A-4EFC-A0AE-0CC0069B66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547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 xmlns:a16="http://schemas.microsoft.com/office/drawing/2014/main" id="{D110F99B-57EE-48E2-9941-97215B33AD2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2552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 xmlns:a16="http://schemas.microsoft.com/office/drawing/2014/main" id="{11A3AD8A-7E1D-4BE8-9841-150C57C2D9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 xmlns:a16="http://schemas.microsoft.com/office/drawing/2014/main" id="{A4F18A22-E140-43DB-B4BB-F113EF45EE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 xmlns:a16="http://schemas.microsoft.com/office/drawing/2014/main" id="{9BF913CA-95F4-4D9F-B488-B13DFC4C3A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 xmlns:a16="http://schemas.microsoft.com/office/drawing/2014/main" id="{10421489-E12A-4216-AB92-A9053491D04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70293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 xmlns:a16="http://schemas.microsoft.com/office/drawing/2014/main" id="{BDECBBB6-488E-4345-9C43-EFE145FBDD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 xmlns:a16="http://schemas.microsoft.com/office/drawing/2014/main" val="20000"/>
                    </a:ext>
                  </a:extLst>
                </a:gridCol>
                <a:gridCol w="3287729">
                  <a:extLst>
                    <a:ext uri="{9D8B030D-6E8A-4147-A177-3AD203B41FA5}">
                      <a16:colId xmlns=""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 xmlns:a16="http://schemas.microsoft.com/office/drawing/2014/main" val="10004"/>
                  </a:ext>
                </a:extLst>
              </a:tr>
            </a:tbl>
          </a:graphicData>
        </a:graphic>
      </p:graphicFrame>
      <p:sp>
        <p:nvSpPr>
          <p:cNvPr id="5" name="Rectangle 4">
            <a:extLst>
              <a:ext uri="{FF2B5EF4-FFF2-40B4-BE49-F238E27FC236}">
                <a16:creationId xmlns=""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 xmlns:a16="http://schemas.microsoft.com/office/drawing/2014/main" id="{E7FC3177-8D53-42D4-B284-592D640A80F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BDECBBB6-488E-4345-9C43-EFE145FBDD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 xmlns:a16="http://schemas.microsoft.com/office/drawing/2014/main" id="{B2DC5B41-2766-42E6-A3BC-B363E5DAFB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 xmlns:a16="http://schemas.microsoft.com/office/drawing/2014/main" id="{9FB804DF-8A25-4A8D-A5F8-E092740A62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81773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 xmlns:a16="http://schemas.microsoft.com/office/drawing/2014/main" id="{5E3BE44D-C1E1-46CE-BCDC-9027AC76BC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44090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1AD50663-5142-49E7-950F-8992CC62012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1559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 xmlns:a16="http://schemas.microsoft.com/office/drawing/2014/main" id="{66FED427-17E8-4481-8D0E-12B3E47309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8632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 xmlns:a16="http://schemas.microsoft.com/office/drawing/2014/main" id="{A33E4061-371D-4974-BC1A-D056C671CB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625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 xmlns:a16="http://schemas.microsoft.com/office/drawing/2014/main" id="{31431C59-2291-4389-903E-B7EC56DC7F3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89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8EF0959-505D-46B9-B860-525EC9C252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8EF0959-505D-46B9-B860-525EC9C252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5168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51E0F08-B58D-432B-8AA9-828A88C791A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 xmlns:a16="http://schemas.microsoft.com/office/drawing/2014/main" id="{1BC29D4B-0260-49F9-9E5E-2135514E8A88}"/>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675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 xmlns:a16="http://schemas.microsoft.com/office/drawing/2014/main" id="{1BC29D4B-0260-49F9-9E5E-2135514E8A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F5DF90EF-3DB0-40B8-A12B-C0566FC5EF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66582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 xmlns:a16="http://schemas.microsoft.com/office/drawing/2014/main" id="{3087DE91-0A95-424E-814E-F5F354977EB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 xmlns:a16="http://schemas.microsoft.com/office/drawing/2014/main" id="{0B888B65-9CE3-450B-B129-607CF6E9AD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4451636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52FE7DFA-05E0-4863-A29A-6F622B7D35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8766601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CBD92991-B7C2-4BE4-A6F5-CD91CE0389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80560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 xmlns:a16="http://schemas.microsoft.com/office/drawing/2014/main" id="{0EDF7749-D5CA-4057-B8B8-E82012396A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3770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 xmlns:a16="http://schemas.microsoft.com/office/drawing/2014/main" id="{9639802A-4A9D-41E4-81FD-29210496A9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86827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ED497C83-70E9-4F88-BB34-D9B9CD4B54A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80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 xmlns:a16="http://schemas.microsoft.com/office/drawing/2014/main" id="{E04241D7-FB68-4667-9345-F4EC76ECC3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 xmlns:a16="http://schemas.microsoft.com/office/drawing/2014/main" id="{5AB813E9-975F-4CF0-930E-1E72A3C02F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71191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 xmlns:a16="http://schemas.microsoft.com/office/drawing/2014/main" id="{B3983AB6-29A4-4839-AD3A-BBBF983015E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5073700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 xmlns:a16="http://schemas.microsoft.com/office/drawing/2014/main" id="{E9339F3E-4F71-4986-A4E5-C7FB59A528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pic>
        <p:nvPicPr>
          <p:cNvPr id="5" name="Picture 4">
            <a:extLst>
              <a:ext uri="{FF2B5EF4-FFF2-40B4-BE49-F238E27FC236}">
                <a16:creationId xmlns="" xmlns:a16="http://schemas.microsoft.com/office/drawing/2014/main" id="{F1A6A338-5189-4E30-B67A-9F0679ADEC3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pic>
        <p:nvPicPr>
          <p:cNvPr id="6" name="Picture 5">
            <a:extLst>
              <a:ext uri="{FF2B5EF4-FFF2-40B4-BE49-F238E27FC236}">
                <a16:creationId xmlns="" xmlns:a16="http://schemas.microsoft.com/office/drawing/2014/main" id="{C86F2453-037D-4B4B-9C66-66C6DBEE125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pic>
        <p:nvPicPr>
          <p:cNvPr id="7" name="Picture 6">
            <a:extLst>
              <a:ext uri="{FF2B5EF4-FFF2-40B4-BE49-F238E27FC236}">
                <a16:creationId xmlns="" xmlns:a16="http://schemas.microsoft.com/office/drawing/2014/main" id="{C5A723E5-43E8-4093-A12C-D366C7FC770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 xmlns:a16="http://schemas.microsoft.com/office/drawing/2014/main" id="{F9E5DD00-7FAE-465C-BF1F-B6857A43CC2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956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6DDC0F8A-415A-4CE4-98E7-C5BE277EFD3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89465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98024FE3-0534-43D1-A6C5-3C9AE84FD2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26320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 xmlns:a16="http://schemas.microsoft.com/office/drawing/2014/main" id="{2EF4BC33-F857-48F7-96E9-A659A1B3DE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 xmlns:a16="http://schemas.microsoft.com/office/drawing/2014/main" id="{8253DD02-06C7-467D-9D3F-D1515E2544B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 xmlns:a16="http://schemas.microsoft.com/office/drawing/2014/main" id="{A52CB3DC-C0C3-4EB2-8299-0317A764D0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390D7DDD-0CA5-4A03-87F9-E4CFFAEFCB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229475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07165589-8BCC-4007-A417-D068E1969B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248784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 xmlns:a16="http://schemas.microsoft.com/office/drawing/2014/main" id="{AAA9DA3E-50B6-4B1A-88D1-66B13331C56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 xmlns:a16="http://schemas.microsoft.com/office/drawing/2014/main" id="{98F46AAF-5CE2-4D0B-9C15-034086C6756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 xmlns:a16="http://schemas.microsoft.com/office/drawing/2014/main" id="{CE792B73-791F-48B5-A0EE-2FE44FB7B8C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 xmlns:a16="http://schemas.microsoft.com/office/drawing/2014/main" id="{237B0A53-AD0C-4F27-BC7D-7DD026EA5F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 xmlns:a16="http://schemas.microsoft.com/office/drawing/2014/main" id="{1BDCEB06-AC92-40A0-9012-E5479B8592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 xmlns:a16="http://schemas.microsoft.com/office/drawing/2014/main" id="{56DC5679-BB8B-4BF6-95DF-1B7FFBA289E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353701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60B33B93-0062-4E0B-85BB-AE81FF1EA8D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949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 xmlns:a16="http://schemas.microsoft.com/office/drawing/2014/main" id="{7B7EB04C-9742-41F7-9553-04C8652B115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 xmlns:a16="http://schemas.microsoft.com/office/drawing/2014/main" id="{8EA33FAB-06BD-4DB5-8B32-2E7BAC9340F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 xmlns:a16="http://schemas.microsoft.com/office/drawing/2014/main" id="{D11F0CAF-D196-4664-A5F7-63CD1545F4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 xmlns:a16="http://schemas.microsoft.com/office/drawing/2014/main" id="{F9F51BB9-6402-477A-8141-3A7BE1F2FCF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 xmlns:a16="http://schemas.microsoft.com/office/drawing/2014/main" id="{409F2326-E5B8-45E6-BD32-EBEE3CA5B78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107437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 xmlns:a16="http://schemas.microsoft.com/office/drawing/2014/main" val="20000"/>
                    </a:ext>
                  </a:extLst>
                </a:gridCol>
                <a:gridCol w="7504351">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263168878"/>
                  </a:ext>
                </a:extLst>
              </a:tr>
            </a:tbl>
          </a:graphicData>
        </a:graphic>
      </p:graphicFrame>
      <p:pic>
        <p:nvPicPr>
          <p:cNvPr id="4" name="Picture 3">
            <a:extLst>
              <a:ext uri="{FF2B5EF4-FFF2-40B4-BE49-F238E27FC236}">
                <a16:creationId xmlns="" xmlns:a16="http://schemas.microsoft.com/office/drawing/2014/main" id="{37176B2E-C947-4E18-9400-579CBCAB536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8405667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DB6F7748-2D80-4B1D-8C8D-2FD2E98F950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5895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2C183FDD-F886-4088-85B5-D820ACBFCBF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99829873-64B6-44D5-85CC-F476F3B7EB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039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 xmlns:a16="http://schemas.microsoft.com/office/drawing/2014/main" id="{34CBA2ED-5161-4045-A2EC-5B67DB1B46E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595998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 xmlns:a16="http://schemas.microsoft.com/office/drawing/2014/main" id="{5A699C73-593C-4FE6-B473-0EC8B4FD55B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8388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 xmlns:a16="http://schemas.microsoft.com/office/drawing/2014/main" id="{0A12C050-14E4-4A44-924C-B74435DE2D1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 xmlns:a16="http://schemas.microsoft.com/office/drawing/2014/main" id="{3FCE0CE6-C5F9-41E6-AB87-1CCA2953221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15291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 xmlns:a16="http://schemas.microsoft.com/office/drawing/2014/main" id="{DB2E8B59-5610-4423-94C2-164ED1E507A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7495811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 xmlns:a16="http://schemas.microsoft.com/office/drawing/2014/main" id="{7B6EBC66-FC83-4C41-9A47-19B72F3FB4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628645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 xmlns:a16="http://schemas.microsoft.com/office/drawing/2014/main" id="{2C9F3AAA-4A55-428C-B4BD-CF5F5B8F57F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 xmlns:a16="http://schemas.microsoft.com/office/drawing/2014/main" id="{449A9CA4-5255-4B1A-BAAC-54A0191B8D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947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 xmlns:a16="http://schemas.microsoft.com/office/drawing/2014/main" val="20000"/>
                    </a:ext>
                  </a:extLst>
                </a:gridCol>
                <a:gridCol w="9277250">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 xmlns:a16="http://schemas.microsoft.com/office/drawing/2014/main" val="10007"/>
                  </a:ext>
                </a:extLst>
              </a:tr>
            </a:tbl>
          </a:graphicData>
        </a:graphic>
      </p:graphicFrame>
      <p:sp>
        <p:nvSpPr>
          <p:cNvPr id="9" name="Rectangle 8">
            <a:extLst>
              <a:ext uri="{FF2B5EF4-FFF2-40B4-BE49-F238E27FC236}">
                <a16:creationId xmlns=""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 xmlns:a16="http://schemas.microsoft.com/office/drawing/2014/main" id="{4352B8C1-45DD-4239-A8CE-3B64DB7EB4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 xmlns:a16="http://schemas.microsoft.com/office/drawing/2014/main" id="{01E1D95B-411C-49E5-ABA5-C7EB5D6B265A}"/>
              </a:ext>
            </a:extLst>
          </p:cNvPr>
          <p:cNvGraphicFramePr>
            <a:graphicFrameLocks noGrp="1"/>
          </p:cNvGraphicFramePr>
          <p:nvPr>
            <p:extLst>
              <p:ext uri="{D42A27DB-BD31-4B8C-83A1-F6EECF244321}">
                <p14:modId xmlns=""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 xmlns:a16="http://schemas.microsoft.com/office/drawing/2014/main" val="20000"/>
                    </a:ext>
                  </a:extLst>
                </a:gridCol>
                <a:gridCol w="9277251">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 xmlns:a16="http://schemas.microsoft.com/office/drawing/2014/main" val="10003"/>
                  </a:ext>
                </a:extLst>
              </a:tr>
            </a:tbl>
          </a:graphicData>
        </a:graphic>
      </p:graphicFrame>
      <p:sp>
        <p:nvSpPr>
          <p:cNvPr id="7" name="Footer Placeholder 2">
            <a:extLst>
              <a:ext uri="{FF2B5EF4-FFF2-40B4-BE49-F238E27FC236}">
                <a16:creationId xmlns=""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49211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7CAC65F-21A9-4429-A97B-FB4F7A1552A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919684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7CAC65F-21A9-4429-A97B-FB4F7A1552A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 xmlns:a16="http://schemas.microsoft.com/office/drawing/2014/main" val="20000"/>
                    </a:ext>
                  </a:extLst>
                </a:gridCol>
                <a:gridCol w="7598958">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 xmlns:a16="http://schemas.microsoft.com/office/drawing/2014/main" id="{B438FC12-8FE4-4AD1-95B0-03DA3885783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877053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 xmlns:a16="http://schemas.microsoft.com/office/drawing/2014/main" val="20000"/>
                    </a:ext>
                  </a:extLst>
                </a:gridCol>
                <a:gridCol w="7492785">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 xmlns:a16="http://schemas.microsoft.com/office/drawing/2014/main" val="10006"/>
                  </a:ext>
                </a:extLst>
              </a:tr>
            </a:tbl>
          </a:graphicData>
        </a:graphic>
      </p:graphicFrame>
      <p:sp>
        <p:nvSpPr>
          <p:cNvPr id="8" name="Rectangle 7">
            <a:extLst>
              <a:ext uri="{FF2B5EF4-FFF2-40B4-BE49-F238E27FC236}">
                <a16:creationId xmlns=""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12C9D66D-7C16-4D10-A57C-FF5405D9CA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8E6B27CC-8294-4EE8-8CB1-EBC184905CA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 xmlns:a16="http://schemas.microsoft.com/office/drawing/2014/main" id="{B02028D9-FA92-430F-A320-E48E8C866A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 xmlns:a16="http://schemas.microsoft.com/office/drawing/2014/main" id="{A0320F95-10B4-4F4F-98B6-3B4B919B81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 xmlns:a16="http://schemas.microsoft.com/office/drawing/2014/main" id="{9CF87A45-B040-4A6E-AE75-9B3E69EC38B9}"/>
              </a:ext>
            </a:extLst>
          </p:cNvPr>
          <p:cNvPicPr>
            <a:picLocks noChangeAspect="1"/>
          </p:cNvPicPr>
          <p:nvPr/>
        </p:nvPicPr>
        <p:blipFill>
          <a:blip r:embed="rId3" cstate="print"/>
          <a:stretch>
            <a:fillRect/>
          </a:stretch>
        </p:blipFill>
        <p:spPr>
          <a:xfrm>
            <a:off x="118542" y="2054918"/>
            <a:ext cx="5787733" cy="3932690"/>
          </a:xfrm>
          <a:prstGeom prst="rect">
            <a:avLst/>
          </a:prstGeom>
        </p:spPr>
      </p:pic>
      <p:pic>
        <p:nvPicPr>
          <p:cNvPr id="4" name="Picture 3">
            <a:extLst>
              <a:ext uri="{FF2B5EF4-FFF2-40B4-BE49-F238E27FC236}">
                <a16:creationId xmlns="" xmlns:a16="http://schemas.microsoft.com/office/drawing/2014/main" id="{73F5B283-EDA8-45F2-A8CB-9824C6BCC5C6}"/>
              </a:ext>
            </a:extLst>
          </p:cNvPr>
          <p:cNvPicPr>
            <a:picLocks noChangeAspect="1"/>
          </p:cNvPicPr>
          <p:nvPr/>
        </p:nvPicPr>
        <p:blipFill>
          <a:blip r:embed="rId4" cstate="print"/>
          <a:stretch>
            <a:fillRect/>
          </a:stretch>
        </p:blipFill>
        <p:spPr>
          <a:xfrm>
            <a:off x="6088951" y="2054918"/>
            <a:ext cx="5602483" cy="2238178"/>
          </a:xfrm>
          <a:prstGeom prst="rect">
            <a:avLst/>
          </a:prstGeom>
        </p:spPr>
      </p:pic>
      <p:sp>
        <p:nvSpPr>
          <p:cNvPr id="7" name="Footer Placeholder 2">
            <a:extLst>
              <a:ext uri="{FF2B5EF4-FFF2-40B4-BE49-F238E27FC236}">
                <a16:creationId xmlns=""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 xmlns:a16="http://schemas.microsoft.com/office/drawing/2014/main" id="{A0320F95-10B4-4F4F-98B6-3B4B919B81B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9045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 xmlns:a16="http://schemas.microsoft.com/office/drawing/2014/main" id="{24429927-F588-4886-BD1D-7CE50EF5BF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42620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 xmlns:a16="http://schemas.microsoft.com/office/drawing/2014/main" id="{C8C5315A-4DC5-47ED-9938-B257667C87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49CC2264-AF6D-44A4-9502-A9EC0531925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 xmlns:a16="http://schemas.microsoft.com/office/drawing/2014/main" id="{45A7BDDA-A3B3-4773-9536-487589F229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2124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 xmlns:a16="http://schemas.microsoft.com/office/drawing/2014/main" id="{BEF13C5E-8909-4493-A822-A95DCD9D7B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137472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320A99D5-97DE-48FF-B8F5-9F25D683A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870221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9839CAEF-6532-459A-A5C5-0208C98877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9399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err="1">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E6BD03A-FF84-4CDD-8E33-2B77D37166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 xmlns:a16="http://schemas.microsoft.com/office/drawing/2014/main" id="{FA35E7AB-5380-462E-9C3A-088B77A51217}"/>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45075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E472D74-CDA4-4F61-B112-153D30E94BC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 xmlns:a16="http://schemas.microsoft.com/office/drawing/2014/main" id="{20D70614-0943-4EB7-96EC-82E5082B37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 xmlns:a16="http://schemas.microsoft.com/office/drawing/2014/main"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 xmlns:a16="http://schemas.microsoft.com/office/drawing/2014/main" id="{201FB631-9FC8-4435-8122-F8922A711F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 xmlns:a16="http://schemas.microsoft.com/office/drawing/2014/main" id="{56490879-973F-4F6A-9B42-90527119B4C1}"/>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 xmlns:a16="http://schemas.microsoft.com/office/drawing/2014/main" id="{A4E6C0C3-9826-474B-B05C-FA20F6865E8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0297080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 xmlns:a16="http://schemas.microsoft.com/office/drawing/2014/main" id="{8904A380-C56E-4974-8B75-0CE3BEF6876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 xmlns:a16="http://schemas.microsoft.com/office/drawing/2014/main" id="{AE68BDCB-5C4A-406C-BE0E-16CCF09C3F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2123E63-7ADB-4108-98A7-C359D0856C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500852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3C830800-8A9D-4F66-86E2-782B98CD92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252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 xmlns:a16="http://schemas.microsoft.com/office/drawing/2014/main" id="{D1C53ADE-CBCE-4967-962A-CD47D49765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 xmlns:a16="http://schemas.microsoft.com/office/drawing/2014/main" id="{79E2F7E0-237D-405E-B70C-608EDD8F295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 xmlns:a16="http://schemas.microsoft.com/office/drawing/2014/main" id="{EA5C51AD-6386-461B-BF67-DE80A36B78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41882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 xmlns:a16="http://schemas.microsoft.com/office/drawing/2014/main" id="{88D8715A-7A9E-4ED6-8DD2-41EB4324A93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 xmlns:a16="http://schemas.microsoft.com/office/drawing/2014/main" id="{BB3E0C31-3B6A-4A53-B14F-FFAE8757ED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092EC17F-985F-4261-8419-1C6B5EE822A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9325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 xmlns:a16="http://schemas.microsoft.com/office/drawing/2014/main" id="{F48BEC57-3C98-4742-81CA-3067A1BD23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6246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 xmlns:a16="http://schemas.microsoft.com/office/drawing/2014/main" id="{F3F0BEBC-DBE2-41BD-B618-ECA38448F92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3599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B80FC65-E7AD-47F5-9AD7-B6AB90FF715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57847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 xmlns:a16="http://schemas.microsoft.com/office/drawing/2014/main" id="{26E04F55-1909-471D-8C34-A46F933734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371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 xmlns:a16="http://schemas.microsoft.com/office/drawing/2014/main" id="{5E0EFF43-9844-4BCF-AA4E-7157D775325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5424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 xmlns:a16="http://schemas.microsoft.com/office/drawing/2014/main" id="{07221BFE-F982-4490-96A3-E98FF32B7D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880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4134F28D-5004-42E8-88E4-35F87CBACC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 xmlns:a16="http://schemas.microsoft.com/office/drawing/2014/main" id="{C4D2B0DA-1F0F-4919-8E6D-10CC261F63D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085656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 xmlns:a16="http://schemas.microsoft.com/office/drawing/2014/main" id="{DE7471C5-2CD6-4633-88DC-92ED561A93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0083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 xmlns:a16="http://schemas.microsoft.com/office/drawing/2014/main" id="{72E4C730-5927-40CF-92C0-4874922188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2500013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 xmlns:a16="http://schemas.microsoft.com/office/drawing/2014/main" id="{777865A7-E370-4731-993A-1433AAD616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1659357"/>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pic>
        <p:nvPicPr>
          <p:cNvPr id="9" name="Picture 8">
            <a:extLst>
              <a:ext uri="{FF2B5EF4-FFF2-40B4-BE49-F238E27FC236}">
                <a16:creationId xmlns="" xmlns:a16="http://schemas.microsoft.com/office/drawing/2014/main" id="{FB078DB1-4F45-43E0-8CAA-B64FD3087D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764740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 xmlns:a16="http://schemas.microsoft.com/office/drawing/2014/main" id="{41C9C37A-82E4-4B66-92DB-C5AED42A33B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16936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 xmlns:a16="http://schemas.microsoft.com/office/drawing/2014/main" id="{B5E8E58A-EDCD-4F58-93B9-12536242CA1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24586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 xmlns:a16="http://schemas.microsoft.com/office/drawing/2014/main" id="{CE8A3E81-CA2C-4533-9516-548081D1180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80197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147CCF63-12C8-458B-BE86-2E50800E98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559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4EB56875-850C-40A8-B12F-C881FF56D8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78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 xmlns:a16="http://schemas.microsoft.com/office/drawing/2014/main" id="{65F02960-E26C-4723-8478-1B05ACFF42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450721F-03D4-47DA-8C60-4684E4671E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688622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 xmlns:a16="http://schemas.microsoft.com/office/drawing/2014/main" id="{F92B1825-28BB-42C4-ADED-AACA16DF103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89802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E3B25874-4A6A-4BD2-A278-7EEFF72C25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065674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C87E6292-687E-4882-BED5-C6501BC481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46809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A894EACC-8F80-4ACD-810A-EAE77C50D9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4395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 xmlns:a16="http://schemas.microsoft.com/office/drawing/2014/main" id="{5F160D9D-B9A3-44C7-9962-75948FE4C27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3532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pic>
        <p:nvPicPr>
          <p:cNvPr id="4" name="Picture 3">
            <a:extLst>
              <a:ext uri="{FF2B5EF4-FFF2-40B4-BE49-F238E27FC236}">
                <a16:creationId xmlns="" xmlns:a16="http://schemas.microsoft.com/office/drawing/2014/main" id="{F7E8CB72-1A41-4313-BF68-06DC99AAF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4851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 xmlns:a16="http://schemas.microsoft.com/office/drawing/2014/main" id="{0417F367-B1D0-4651-850D-1CB64C1B12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69017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pic>
        <p:nvPicPr>
          <p:cNvPr id="4" name="Picture 3">
            <a:extLst>
              <a:ext uri="{FF2B5EF4-FFF2-40B4-BE49-F238E27FC236}">
                <a16:creationId xmlns="" xmlns:a16="http://schemas.microsoft.com/office/drawing/2014/main" id="{38DEF213-0FDD-4FF0-B78C-E7D2FE231C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4168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 xmlns:a16="http://schemas.microsoft.com/office/drawing/2014/main" id="{1DDD23ED-8516-40D8-B729-3E9F3A48829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664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 xmlns:a16="http://schemas.microsoft.com/office/drawing/2014/main" id="{B3A3F2ED-E2CB-4EC7-81AE-A4034B17E38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4C3C16AF-2336-4348-9F70-355EC0B392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40500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 xmlns:a16="http://schemas.microsoft.com/office/drawing/2014/main" id="{8F932697-95B6-493F-ABF0-4019FEEEDFD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27936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 xmlns:a16="http://schemas.microsoft.com/office/drawing/2014/main" id="{41A85463-8A73-4AAF-B006-A8206B2E4A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539258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4AB5998D-5B9C-4132-ABAE-9EDA60E253C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40225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 xmlns:a16="http://schemas.microsoft.com/office/drawing/2014/main" id="{80A95AA2-4844-43C8-9208-2E7A2BF1C7B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7939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 xmlns:a16="http://schemas.microsoft.com/office/drawing/2014/main" id="{DC1AD0D1-FD35-4B55-84D6-1ED3F558EF4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 xmlns:a16="http://schemas.microsoft.com/office/drawing/2014/main" id="{33E24680-5453-42A7-9A71-58E750BAE5FF}"/>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 xmlns:a16="http://schemas.microsoft.com/office/drawing/2014/main" id="{82E9C55E-C468-4B8C-BC0A-9DE2A741DF6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 xmlns:a16="http://schemas.microsoft.com/office/drawing/2014/main" id="{6FF26E6A-1348-47B8-8011-36805C97A83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 xmlns:a16="http://schemas.microsoft.com/office/drawing/2014/main" id="{D549EEF8-0DDC-4ADB-8B68-691DD0B6B1E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 xmlns:a16="http://schemas.microsoft.com/office/drawing/2014/main" id="{428C87EC-C9B5-48E2-89F2-2DCA74FE39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 xmlns:a16="http://schemas.microsoft.com/office/drawing/2014/main" id="{FEA8C22B-921E-481F-8797-57B673F1241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 xmlns:a16="http://schemas.microsoft.com/office/drawing/2014/main" id="{C93B3075-806E-438F-A950-8F56EB265B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 xmlns:a16="http://schemas.microsoft.com/office/drawing/2014/main" id="{7CD09EBA-2576-4BC4-9CFB-E80100C3305C}"/>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 xmlns:a16="http://schemas.microsoft.com/office/drawing/2014/main" id="{0F9CE1C2-C3EE-4C9B-8F08-A833D4695BF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 xmlns:a16="http://schemas.microsoft.com/office/drawing/2014/main" id="{DAEDF3D2-4C50-4ED4-9031-305D749577B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 xmlns:a16="http://schemas.microsoft.com/office/drawing/2014/main" id="{048BD748-B206-47BA-A66B-CE75AF07276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 xmlns:a16="http://schemas.microsoft.com/office/drawing/2014/main" id="{3966FDB1-2DD5-4090-B4A1-63AE7BAD126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 xmlns:a16="http://schemas.microsoft.com/office/drawing/2014/main" id="{673C5F90-0D53-4822-96AD-E561FE02295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F0E81A2D-6C18-4079-9FB3-8419490C5E78}"/>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 xmlns:a16="http://schemas.microsoft.com/office/drawing/2014/main" id="{8C87D437-7C9D-4AFD-BABE-CFA38701CFD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 xmlns:a16="http://schemas.microsoft.com/office/drawing/2014/main" id="{09BC3450-AA35-49AC-835F-AD0371AC796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64AD09B5-10FD-4E18-8529-F6CC82B15C4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 xmlns:a16="http://schemas.microsoft.com/office/drawing/2014/main"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 xmlns:a16="http://schemas.microsoft.com/office/drawing/2014/main" id="{E76D3237-3D80-4D7F-A648-A3E80D3012F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 xmlns:a16="http://schemas.microsoft.com/office/drawing/2014/main" id="{72231224-3888-4A58-800F-DA5A07CF5DB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3F2A3047-1BA3-4DAE-B201-1A8ED52EEDA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65019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0E5BC43D-E755-4EE6-B9E6-580531ACF1B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04258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 xmlns:a16="http://schemas.microsoft.com/office/drawing/2014/main" id="{9AFEDDD0-19F5-4147-9424-8B2EFCAA038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38AABE36-C201-4681-8C36-0837B6D751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 xmlns:a16="http://schemas.microsoft.com/office/drawing/2014/main" id="{035C60E9-D666-4660-B7F8-6D1F48E7C122}"/>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 xmlns:a16="http://schemas.microsoft.com/office/drawing/2014/main" id="{7C15B285-AF2B-479B-A906-2FA1CDEF26C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 xmlns:a16="http://schemas.microsoft.com/office/drawing/2014/main" id="{0A3D3A45-9F2F-4F60-8682-EA17E00890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 xmlns:a16="http://schemas.microsoft.com/office/drawing/2014/main" id="{0A3D3A45-9F2F-4F60-8682-EA17E00890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 xmlns:a16="http://schemas.microsoft.com/office/drawing/2014/main" id="{2D2A0496-F3D4-4245-A62F-55D75F0999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 xmlns:a16="http://schemas.microsoft.com/office/drawing/2014/main" id="{2D2A0496-F3D4-4245-A62F-55D75F0999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1EA4C54D-3628-4D1E-A2BD-C09BBA3A9D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18134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 xmlns:a16="http://schemas.microsoft.com/office/drawing/2014/main" id="{5FD8B04A-EE22-4A67-8C89-9F8EDC1DD6A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029987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 xmlns:a16="http://schemas.microsoft.com/office/drawing/2014/main" id="{574780EC-126C-4DBA-8CE9-C12BCDC2A1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96079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74780EC-126C-4DBA-8CE9-C12BCDC2A1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 xmlns:a16="http://schemas.microsoft.com/office/drawing/2014/main" id="{C6E0E121-71F6-45B6-9FE6-9C90A744F52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7747550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 xmlns:a16="http://schemas.microsoft.com/office/drawing/2014/main" id="{7160408A-66C2-451E-BBF6-0F3CA9C9554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76689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 xmlns:a16="http://schemas.microsoft.com/office/drawing/2014/main" val="20000"/>
                    </a:ext>
                  </a:extLst>
                </a:gridCol>
                <a:gridCol w="954106">
                  <a:extLst>
                    <a:ext uri="{9D8B030D-6E8A-4147-A177-3AD203B41FA5}">
                      <a16:colId xmlns="" xmlns:a16="http://schemas.microsoft.com/office/drawing/2014/main" val="20001"/>
                    </a:ext>
                  </a:extLst>
                </a:gridCol>
                <a:gridCol w="6091600">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 xmlns:a16="http://schemas.microsoft.com/office/drawing/2014/main" id="{400BDB21-8205-4137-B6E5-08ED3722AA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 xmlns:a16="http://schemas.microsoft.com/office/drawing/2014/main" id="{4F76A993-F5CF-4D27-85C7-15B856BDF19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 xmlns:a16="http://schemas.microsoft.com/office/drawing/2014/main" id="{9E4963D5-C5D7-4665-A966-D1AF5B36153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 xmlns:a16="http://schemas.microsoft.com/office/drawing/2014/main" id="{50A05D5D-96B7-409E-89FD-45AC8FD5D18F}"/>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430422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C4EA531A-A9C8-42FB-BDCE-2E78306B6D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0507870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3AE7FDBE-B36B-41A7-A42E-8CE574E336C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705698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 xmlns:a16="http://schemas.microsoft.com/office/drawing/2014/main" id="{EFCEA25C-A470-465B-BC39-A867F65676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19217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70701818-F59D-4CF7-8635-7430223966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1124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2620064B-465A-4E7F-8699-53E7F953DFC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 xmlns:a16="http://schemas.microsoft.com/office/drawing/2014/main" id="{1F54338D-EC78-40D2-8BCD-31CBB16A309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 xmlns:a16="http://schemas.microsoft.com/office/drawing/2014/main" id="{6888566E-B302-4BDA-BFDE-EFADB2C443C6}"/>
              </a:ext>
            </a:extLst>
          </p:cNvPr>
          <p:cNvPicPr>
            <a:picLocks noChangeAspect="1"/>
          </p:cNvPicPr>
          <p:nvPr/>
        </p:nvPicPr>
        <p:blipFill>
          <a:blip r:embed="rId3" cstate="print"/>
          <a:stretch>
            <a:fillRect/>
          </a:stretch>
        </p:blipFill>
        <p:spPr>
          <a:xfrm>
            <a:off x="766615" y="2206850"/>
            <a:ext cx="3790004" cy="835183"/>
          </a:xfrm>
          <a:prstGeom prst="rect">
            <a:avLst/>
          </a:prstGeom>
        </p:spPr>
      </p:pic>
      <p:sp>
        <p:nvSpPr>
          <p:cNvPr id="14" name="Rectangle 13">
            <a:extLst>
              <a:ext uri="{FF2B5EF4-FFF2-40B4-BE49-F238E27FC236}">
                <a16:creationId xmlns=""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 xmlns:a16="http://schemas.microsoft.com/office/drawing/2014/main" id="{DD3FF823-6A71-4959-AAB4-18BBFB1B0952}"/>
              </a:ext>
            </a:extLst>
          </p:cNvPr>
          <p:cNvPicPr>
            <a:picLocks noChangeAspect="1"/>
          </p:cNvPicPr>
          <p:nvPr/>
        </p:nvPicPr>
        <p:blipFill>
          <a:blip r:embed="rId4" cstate="print"/>
          <a:stretch>
            <a:fillRect/>
          </a:stretch>
        </p:blipFill>
        <p:spPr>
          <a:xfrm>
            <a:off x="766614" y="4532637"/>
            <a:ext cx="3790003" cy="776956"/>
          </a:xfrm>
          <a:prstGeom prst="rect">
            <a:avLst/>
          </a:prstGeom>
        </p:spPr>
      </p:pic>
      <p:sp>
        <p:nvSpPr>
          <p:cNvPr id="10" name="Footer Placeholder 2">
            <a:extLst>
              <a:ext uri="{FF2B5EF4-FFF2-40B4-BE49-F238E27FC236}">
                <a16:creationId xmlns=""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1BFEA9E6-79EE-4480-9B4B-001C8E6C1C1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2315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pic>
        <p:nvPicPr>
          <p:cNvPr id="7" name="Picture 6">
            <a:extLst>
              <a:ext uri="{FF2B5EF4-FFF2-40B4-BE49-F238E27FC236}">
                <a16:creationId xmlns="" xmlns:a16="http://schemas.microsoft.com/office/drawing/2014/main" id="{EA1143B0-1695-4D65-B37E-BAB70A18B2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5" name="Picture 4">
            <a:extLst>
              <a:ext uri="{FF2B5EF4-FFF2-40B4-BE49-F238E27FC236}">
                <a16:creationId xmlns="" xmlns:a16="http://schemas.microsoft.com/office/drawing/2014/main" id="{85F2128D-EAE6-44FF-BD45-4485ECE017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 xmlns:a16="http://schemas.microsoft.com/office/drawing/2014/main" id="{B1C8475F-25E9-4F38-B817-396C8FA011E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 xmlns:a16="http://schemas.microsoft.com/office/drawing/2014/main" id="{9BFEAE4A-AB4D-47ED-9A3B-9C7F83AA8DB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99895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 xmlns:a16="http://schemas.microsoft.com/office/drawing/2014/main" id="{2D98A4EC-2C55-47D1-83A8-9E817E23B54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2D98A4EC-2C55-47D1-83A8-9E817E23B54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22884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 xmlns:a16="http://schemas.microsoft.com/office/drawing/2014/main" id="{C3A5B849-211D-4725-86D5-926193256CD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3127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66BA985F-52F7-4C7B-AD24-D75EE4FECBC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404040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20B902F3-7A07-41AF-A082-9C659C6D70FD}"/>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120170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B3465791-1F17-4256-B065-C8C26C49048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3388436337"/>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 xmlns:a16="http://schemas.microsoft.com/office/drawing/2014/main" id="{2DAA9A80-6667-47E7-8CF1-3F31C331C94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044107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8CFAA48-E9D6-44E3-862A-5F880DB889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24348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 xmlns:a16="http://schemas.microsoft.com/office/drawing/2014/main" id="{1D0E0C2F-31F0-4B66-9576-AFB38156CFB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56009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5ADAF52B-EF3D-49C7-A314-3167394FAF9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68843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 xmlns:a16="http://schemas.microsoft.com/office/drawing/2014/main" id="{78960DBA-C3D1-49A7-BFCB-EBC3F09BAB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06929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762CB18-5DF7-44CA-9700-BE75A08B18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 xmlns:a16="http://schemas.microsoft.com/office/drawing/2014/main" id="{564DFC3A-7086-42F2-97C2-39E328FB10D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0625294"/>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82F42E4-EBB0-4610-B8EF-BAA71DC53EA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744651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D20630F1-9ED6-4B9F-ABEE-C0C3CF407A2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 xmlns:a16="http://schemas.microsoft.com/office/drawing/2014/main" id="{DBE0CB22-B4D5-4F5C-8A74-EB8B79DF1A5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09082341"/>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 xmlns:a16="http://schemas.microsoft.com/office/drawing/2014/main" id="{81A96C0D-5B29-4B9F-8310-1FBE27C491B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66896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A776AA91-5050-436F-9AA5-DBC58E1DA84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390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 xmlns:a16="http://schemas.microsoft.com/office/drawing/2014/main" id="{A2804805-DAC4-492E-89B3-499EB2DAC18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9581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 xmlns:a16="http://schemas.microsoft.com/office/drawing/2014/main" id="{076F511E-A1A1-4E59-B66B-7ED42C5501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 xmlns:a16="http://schemas.microsoft.com/office/drawing/2014/main" id="{5E74614A-71C2-4923-9C3A-83A9C04748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 xmlns:a16="http://schemas.microsoft.com/office/drawing/2014/main" id="{BB01054A-464B-40AE-9F5C-87C3840F0D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 xmlns:a16="http://schemas.microsoft.com/office/drawing/2014/main" id="{983B344B-49C1-436F-A898-935A5E7672D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911383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 xmlns:a16="http://schemas.microsoft.com/office/drawing/2014/main" id="{CA068C52-AF60-4567-B871-EC33D8FE412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 xmlns:a16="http://schemas.microsoft.com/office/drawing/2014/main" id="{A1407BAE-5B9B-4DFB-8EB8-C9C0DC9F830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 xmlns:a16="http://schemas.microsoft.com/office/drawing/2014/main" id="{983709D3-A696-42E7-BD79-4806657AB5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9560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 xmlns:a16="http://schemas.microsoft.com/office/drawing/2014/main" id="{E884289B-9BDE-4B2E-A809-630D63B7DDD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 xmlns:a16="http://schemas.microsoft.com/office/drawing/2014/main" id="{38002139-95FC-4F69-A821-D74B0FF12C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 xmlns:a16="http://schemas.microsoft.com/office/drawing/2014/main" id="{CE74E0BD-CED6-4AFC-A529-E670A116911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35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 xmlns:a16="http://schemas.microsoft.com/office/drawing/2014/main" id="{3034D209-F44A-4D0E-A040-9A1B249811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 xmlns:a16="http://schemas.microsoft.com/office/drawing/2014/main" id="{1C2F2918-13ED-46AF-809F-29415B4A7DC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 xmlns:a16="http://schemas.microsoft.com/office/drawing/2014/main" id="{E698B281-13E0-4CFF-85EE-1CC7FA7A31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47704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 xmlns:a16="http://schemas.microsoft.com/office/drawing/2014/main" id="{100D8EBE-EBC5-42E0-BFA6-55D72F57A3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83968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 xmlns:a16="http://schemas.microsoft.com/office/drawing/2014/main" id="{B24BAD4F-24A2-457F-811D-46CF3F3C57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513896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 xmlns:a16="http://schemas.microsoft.com/office/drawing/2014/main" id="{D438B73A-20C9-44BC-80AF-C7A441F2F4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 xmlns:a16="http://schemas.microsoft.com/office/drawing/2014/main" id="{8671C39F-B74B-46F3-B204-51CE2AC77BD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 xmlns:a16="http://schemas.microsoft.com/office/drawing/2014/main" id="{07CB1F7A-7B78-4E91-BE5A-66EA3B2CE3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99769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 xmlns:a16="http://schemas.microsoft.com/office/drawing/2014/main" id="{E97FE72F-3DDF-469E-B7C0-3CCFCC448A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12060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8CF97D4-CF67-47C9-86C9-09523C0F7C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94684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 xmlns:a16="http://schemas.microsoft.com/office/drawing/2014/main" id="{D959331E-8884-4F46-8F0F-9B16792EDD8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5027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 xmlns:a16="http://schemas.microsoft.com/office/drawing/2014/main" id="{E8899F70-D5E4-494C-8D19-78099D5D21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 xmlns:a16="http://schemas.microsoft.com/office/drawing/2014/main" id="{13010526-F424-4B63-8AD8-A49A9C5B822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74630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 xmlns:a16="http://schemas.microsoft.com/office/drawing/2014/main" id="{B055ACF6-5C7F-4EA6-86C5-8F06137820A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072447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 xmlns:a16="http://schemas.microsoft.com/office/drawing/2014/main" id="{91C4732B-4712-414B-A2F1-FCCA72276485}"/>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83762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A1AD93E3-242B-4E47-980C-F5C8961127F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45016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 xmlns:a16="http://schemas.microsoft.com/office/drawing/2014/main" id="{485A77A3-C2B5-472E-8CA5-69F227187BD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6712886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469094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 xmlns:a16="http://schemas.microsoft.com/office/drawing/2014/main" id="{3613141C-E9C5-4A75-ACA5-089D15C8D4E6}"/>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276665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Footer Placeholder 2">
            <a:extLst>
              <a:ext uri="{FF2B5EF4-FFF2-40B4-BE49-F238E27FC236}">
                <a16:creationId xmlns=""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7D3F5F1F-EE61-41B4-9104-CCF876EA4D1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 xmlns:a16="http://schemas.microsoft.com/office/drawing/2014/main" id="{DD385720-947D-4376-BE76-FA4D8AB8D4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52185795"/>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 xmlns:a16="http://schemas.microsoft.com/office/drawing/2014/main" id="{FE7420F1-D04E-4EBC-8A2C-3D2F6AEA5C6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755372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 xmlns:a16="http://schemas.microsoft.com/office/drawing/2014/main" id="{CBBC8CEA-0230-48F4-8538-32E7BC9C987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 xmlns:a16="http://schemas.microsoft.com/office/drawing/2014/main" id="{CBBC8CEA-0230-48F4-8538-32E7BC9C987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2DEA836B-6D99-470A-8533-BFF875061FC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74439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 xmlns:a16="http://schemas.microsoft.com/office/drawing/2014/main" id="{97EE94EB-26CC-4B7A-8D73-DA540C5462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82137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1DD9377-39A2-4E49-9E49-9B1DD623533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589766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 xmlns:a16="http://schemas.microsoft.com/office/drawing/2014/main" id="{22C5233A-4BA0-4F78-A17C-1C46EDE623B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4387749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 xmlns:a16="http://schemas.microsoft.com/office/drawing/2014/main" id="{B5E96EB3-A555-45A2-9E45-6B352FAC9D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445827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 xmlns:a16="http://schemas.microsoft.com/office/drawing/2014/main" id="{521DA3B1-4D8C-45A2-A937-80DF2121AF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7772779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 xmlns:a16="http://schemas.microsoft.com/office/drawing/2014/main" id="{58F94548-2F9B-43C8-8588-2093E0DC921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1574129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177511296"/>
              </p:ext>
            </p:extLst>
          </p:nvPr>
        </p:nvGraphicFramePr>
        <p:xfrm>
          <a:off x="238784" y="455958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3712269912"/>
              </p:ext>
            </p:extLst>
          </p:nvPr>
        </p:nvGraphicFramePr>
        <p:xfrm>
          <a:off x="5942827" y="4559586"/>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pic>
        <p:nvPicPr>
          <p:cNvPr id="11" name="Picture 10">
            <a:extLst>
              <a:ext uri="{FF2B5EF4-FFF2-40B4-BE49-F238E27FC236}">
                <a16:creationId xmlns="" xmlns:a16="http://schemas.microsoft.com/office/drawing/2014/main" id="{6081AFE7-FDAD-4B00-B082-1B1ABCCF1EA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1969438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71E64430-66BC-4C49-9F00-942197D4E3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2341422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 xmlns:a16="http://schemas.microsoft.com/office/drawing/2014/main" id="{C1B383C4-43DD-4AAD-9BB1-9556754AA2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351474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 xmlns:a16="http://schemas.microsoft.com/office/drawing/2014/main" id="{E13DB787-9EAE-4AAD-8055-9F7FFE9BECD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2625767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 xmlns:a16="http://schemas.microsoft.com/office/drawing/2014/main" id="{EB6E8475-E770-4335-A176-093D955113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957180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83C7B6BC-491A-4777-B8D7-B5E709CD39A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502765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 xmlns:a16="http://schemas.microsoft.com/office/drawing/2014/main" id="{3BF40EC4-729B-459E-A243-98A5689148E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923662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B65BF505-6EDD-4C12-A843-133C6A1A307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89481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 xmlns:a16="http://schemas.microsoft.com/office/drawing/2014/main" id="{F18A3D98-818C-4310-B9A6-0E7510554D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6062621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 xmlns:a16="http://schemas.microsoft.com/office/drawing/2014/main" id="{052209CE-A055-4734-BDB2-4A50BD6B9D9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4098058"/>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 xmlns:a16="http://schemas.microsoft.com/office/drawing/2014/main" id="{04724450-2A32-4CA5-985D-B23E86E2E4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8563869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 xmlns:a16="http://schemas.microsoft.com/office/drawing/2014/main" id="{75C7AB81-9A05-412F-B8ED-207279FE5E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160176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 xmlns:a16="http://schemas.microsoft.com/office/drawing/2014/main" id="{9A5B8C0B-86DC-4D30-8986-625FFF3A8E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066063075"/>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CE3F5B9B-24A0-4122-BFC8-08ECCA775F3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 xmlns:a16="http://schemas.microsoft.com/office/drawing/2014/main" id="{59A92DE9-2F6B-4F46-915C-9D98D4FF95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554996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 xmlns:a16="http://schemas.microsoft.com/office/drawing/2014/main" id="{A2CA4603-C672-4E88-A680-1C5E618ECF1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9645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 xmlns:a16="http://schemas.microsoft.com/office/drawing/2014/main" id="{8C4D1FFC-3DEB-4873-8FB6-DD09E598C17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009440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 xmlns:a16="http://schemas.microsoft.com/office/drawing/2014/main" id="{0E2A5B25-9D9E-4EB8-8DBB-43AA19FFD10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20738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 xmlns:a16="http://schemas.microsoft.com/office/drawing/2014/main" val="20000"/>
                    </a:ext>
                  </a:extLst>
                </a:gridCol>
                <a:gridCol w="2203692">
                  <a:extLst>
                    <a:ext uri="{9D8B030D-6E8A-4147-A177-3AD203B41FA5}">
                      <a16:colId xmlns="" xmlns:a16="http://schemas.microsoft.com/office/drawing/2014/main" val="20001"/>
                    </a:ext>
                  </a:extLst>
                </a:gridCol>
                <a:gridCol w="2291840">
                  <a:extLst>
                    <a:ext uri="{9D8B030D-6E8A-4147-A177-3AD203B41FA5}">
                      <a16:colId xmlns="" xmlns:a16="http://schemas.microsoft.com/office/drawing/2014/main" val="20002"/>
                    </a:ext>
                  </a:extLst>
                </a:gridCol>
                <a:gridCol w="220369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 xmlns:a16="http://schemas.microsoft.com/office/drawing/2014/main" id="{3CE7CC4E-CB01-44D0-A0A4-AA32AC9706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113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 xmlns:a16="http://schemas.microsoft.com/office/drawing/2014/main" id="{9D80A378-A6DB-4D77-BF22-7409104009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pic>
        <p:nvPicPr>
          <p:cNvPr id="6" name="Picture 5">
            <a:extLst>
              <a:ext uri="{FF2B5EF4-FFF2-40B4-BE49-F238E27FC236}">
                <a16:creationId xmlns="" xmlns:a16="http://schemas.microsoft.com/office/drawing/2014/main" id="{2CCBD4A6-4E52-4832-9DAD-132445AB27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2653191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 xmlns:a16="http://schemas.microsoft.com/office/drawing/2014/main" id="{080BF3B9-10E7-4751-B3C9-41E4186B30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 xmlns:a16="http://schemas.microsoft.com/office/drawing/2014/main" id="{4C32FF27-28F3-4B36-B760-43CC28BF8F08}"/>
              </a:ext>
            </a:extLst>
          </p:cNvPr>
          <p:cNvGraphicFramePr>
            <a:graphicFrameLocks noGrp="1"/>
          </p:cNvGraphicFramePr>
          <p:nvPr>
            <p:extLst>
              <p:ext uri="{D42A27DB-BD31-4B8C-83A1-F6EECF244321}">
                <p14:modId xmlns=""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sp>
        <p:nvSpPr>
          <p:cNvPr id="7" name="Rectangle 6">
            <a:extLst>
              <a:ext uri="{FF2B5EF4-FFF2-40B4-BE49-F238E27FC236}">
                <a16:creationId xmlns=""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 xmlns:a16="http://schemas.microsoft.com/office/drawing/2014/main" id="{C30787CE-B516-412A-B788-E9A20D71FE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5827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 xmlns:a16="http://schemas.microsoft.com/office/drawing/2014/main" id="{B8B65877-C884-48AA-9B46-0B1813447B0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0295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 xmlns:a16="http://schemas.microsoft.com/office/drawing/2014/main" id="{42147D3B-6147-4213-B752-FB4C023DF1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73320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 xmlns:a16="http://schemas.microsoft.com/office/drawing/2014/main" id="{6C4DDF01-E21E-42DB-A124-C5DBCDC85BD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491371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 xmlns:a16="http://schemas.microsoft.com/office/drawing/2014/main" id="{F7F7E17F-DC24-4378-8C5B-63F9F4598E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pic>
        <p:nvPicPr>
          <p:cNvPr id="10" name="Picture 9">
            <a:extLst>
              <a:ext uri="{FF2B5EF4-FFF2-40B4-BE49-F238E27FC236}">
                <a16:creationId xmlns="" xmlns:a16="http://schemas.microsoft.com/office/drawing/2014/main" id="{24E88342-DE0A-47C3-AE87-CADF07E4616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571016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 xmlns:a16="http://schemas.microsoft.com/office/drawing/2014/main" id="{FDA1D036-A77C-4956-B379-55F33A575D3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pic>
        <p:nvPicPr>
          <p:cNvPr id="9" name="Picture 8">
            <a:extLst>
              <a:ext uri="{FF2B5EF4-FFF2-40B4-BE49-F238E27FC236}">
                <a16:creationId xmlns="" xmlns:a16="http://schemas.microsoft.com/office/drawing/2014/main" id="{DDF4DE13-9C8A-479C-9AEA-27F398C76F5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837210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pic>
        <p:nvPicPr>
          <p:cNvPr id="13" name="Picture 12">
            <a:extLst>
              <a:ext uri="{FF2B5EF4-FFF2-40B4-BE49-F238E27FC236}">
                <a16:creationId xmlns="" xmlns:a16="http://schemas.microsoft.com/office/drawing/2014/main" id="{FC94AB6A-7AA9-42B1-A4B0-786B61B78F2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42091795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 xmlns:a16="http://schemas.microsoft.com/office/drawing/2014/main" id="{A0CB1152-68DC-4459-9EE8-05EF094CED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pic>
        <p:nvPicPr>
          <p:cNvPr id="9" name="Picture 8">
            <a:extLst>
              <a:ext uri="{FF2B5EF4-FFF2-40B4-BE49-F238E27FC236}">
                <a16:creationId xmlns="" xmlns:a16="http://schemas.microsoft.com/office/drawing/2014/main" id="{71B75666-073F-48F7-8F03-79576F4C34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7042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 xmlns:a16="http://schemas.microsoft.com/office/drawing/2014/main" id="{B69ACCA4-38E7-449A-98A5-C48CAA7E98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pic>
        <p:nvPicPr>
          <p:cNvPr id="10" name="Picture 9">
            <a:extLst>
              <a:ext uri="{FF2B5EF4-FFF2-40B4-BE49-F238E27FC236}">
                <a16:creationId xmlns="" xmlns:a16="http://schemas.microsoft.com/office/drawing/2014/main" id="{BD8D3099-0BA4-4A69-96FB-CAC74B21212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604514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 xmlns:a16="http://schemas.microsoft.com/office/drawing/2014/main" id="{69E625C0-F2E8-495A-AEA4-B5C7264974A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77053545"/>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 xmlns:a16="http://schemas.microsoft.com/office/drawing/2014/main" id="{75818639-733D-4C99-AA6E-841D98AC208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057891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71DFA203-6EB9-4D3D-A233-4C3D75A586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B8FA71DA-63B1-4227-96C1-E5B54CE6B6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03426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 xmlns:a16="http://schemas.microsoft.com/office/drawing/2014/main" id="{25ADC5A5-49E9-42C1-930F-A67C357F0C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D4585D5-E621-45F5-B88F-C459E897E66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911389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 xmlns:a16="http://schemas.microsoft.com/office/drawing/2014/main" id="{76C37FF1-5F83-4096-AE0F-19D8D046A6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 xmlns:a16="http://schemas.microsoft.com/office/drawing/2014/main" id="{A538FB8E-0D2D-4118-8D1B-E1B410AAFC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88650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 xmlns:a16="http://schemas.microsoft.com/office/drawing/2014/main" id="{07732951-CC68-4EC6-B920-4202733EFC4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081702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AE6F64E1-9390-462B-8DA1-03E5FD1A751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 xmlns:a16="http://schemas.microsoft.com/office/drawing/2014/main" id="{6D85AF99-B52C-401E-A74A-185BA8EB02F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 xmlns:a16="http://schemas.microsoft.com/office/drawing/2014/main" id="{A397F580-D2AA-4465-B4A3-789C404676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4860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93AB8AC0-08A5-42E1-9D97-C91823708D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 xmlns:a16="http://schemas.microsoft.com/office/drawing/2014/main" id="{40E18E86-E0C6-4D31-9D47-01B03F16AF6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 xmlns:a16="http://schemas.microsoft.com/office/drawing/2014/main" id="{23E2561C-5929-4549-A242-64F8D99B0F4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 xmlns:a16="http://schemas.microsoft.com/office/drawing/2014/main" id="{788ECE69-2A6A-4C8F-AE3A-7A4A42753F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 xmlns:a16="http://schemas.microsoft.com/office/drawing/2014/main" id="{BB455B9A-1F9F-4F47-9C99-460A769C780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 xmlns:a16="http://schemas.microsoft.com/office/drawing/2014/main" val="20000"/>
                    </a:ext>
                  </a:extLst>
                </a:gridCol>
                <a:gridCol w="2864374">
                  <a:extLst>
                    <a:ext uri="{9D8B030D-6E8A-4147-A177-3AD203B41FA5}">
                      <a16:colId xmlns=""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 xmlns:a16="http://schemas.microsoft.com/office/drawing/2014/main" id="{C1A06C5C-EEEC-445F-93D6-AEAB1BFE93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04424485-387B-4F52-B708-EC18703A6A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 xmlns:a16="http://schemas.microsoft.com/office/drawing/2014/main" id="{5412EC24-2D77-49A7-B5C9-7B4A64698E9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 xmlns:a16="http://schemas.microsoft.com/office/drawing/2014/main" id="{572ABF83-976C-4FEC-BC66-6EAAF5E824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 xmlns:a16="http://schemas.microsoft.com/office/drawing/2014/main"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 xmlns:a16="http://schemas.microsoft.com/office/drawing/2014/main" id="{264C1A53-A772-47D6-837F-8549749FA4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96813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 xmlns:a16="http://schemas.microsoft.com/office/drawing/2014/main" id="{6A3E7C89-1AB7-4937-B597-7C97920F44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886001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 xmlns:a16="http://schemas.microsoft.com/office/drawing/2014/main" id="{6A3E7C89-1AB7-4937-B597-7C97920F44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350397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 xmlns:a16="http://schemas.microsoft.com/office/drawing/2014/main" id="{F2063924-0DD0-426E-B45B-B06D07D99C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E4950592-095B-4C53-93C0-4701A6DC83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08632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0BBD154F-8AB3-4057-A161-AAD9681787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65442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 xmlns:a16="http://schemas.microsoft.com/office/drawing/2014/main" id="{0BBD154F-8AB3-4057-A161-AAD9681787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256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 xmlns:a16="http://schemas.microsoft.com/office/drawing/2014/main" id="{D0A7CBCB-7C39-4366-9F8D-9978908D88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81045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 xmlns:a16="http://schemas.microsoft.com/office/drawing/2014/main" id="{6C6776BD-8251-41BA-9BD0-9E8B322E62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445647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 xmlns:a16="http://schemas.microsoft.com/office/drawing/2014/main" id="{6C7107E2-8357-45C0-84DA-49ED19628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7650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 xmlns:a16="http://schemas.microsoft.com/office/drawing/2014/main" id="{44976F04-6ED6-46E1-A614-F2FC08406386}"/>
              </a:ext>
            </a:extLst>
          </p:cNvPr>
          <p:cNvGraphicFramePr>
            <a:graphicFrameLocks noGrp="1"/>
          </p:cNvGraphicFramePr>
          <p:nvPr>
            <p:extLst>
              <p:ext uri="{D42A27DB-BD31-4B8C-83A1-F6EECF244321}">
                <p14:modId xmlns="" xmlns:p14="http://schemas.microsoft.com/office/powerpoint/2010/main"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 xmlns:a16="http://schemas.microsoft.com/office/drawing/2014/main" val="4061340782"/>
                    </a:ext>
                  </a:extLst>
                </a:gridCol>
                <a:gridCol w="1252258">
                  <a:extLst>
                    <a:ext uri="{9D8B030D-6E8A-4147-A177-3AD203B41FA5}">
                      <a16:colId xmlns="" xmlns:a16="http://schemas.microsoft.com/office/drawing/2014/main" val="2464658650"/>
                    </a:ext>
                  </a:extLst>
                </a:gridCol>
                <a:gridCol w="1267822">
                  <a:extLst>
                    <a:ext uri="{9D8B030D-6E8A-4147-A177-3AD203B41FA5}">
                      <a16:colId xmlns="" xmlns:a16="http://schemas.microsoft.com/office/drawing/2014/main" val="1436439042"/>
                    </a:ext>
                  </a:extLst>
                </a:gridCol>
                <a:gridCol w="2145545">
                  <a:extLst>
                    <a:ext uri="{9D8B030D-6E8A-4147-A177-3AD203B41FA5}">
                      <a16:colId xmlns=""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10" name="TextBox 9">
            <a:extLst>
              <a:ext uri="{FF2B5EF4-FFF2-40B4-BE49-F238E27FC236}">
                <a16:creationId xmlns=""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 xmlns:a16="http://schemas.microsoft.com/office/drawing/2014/main" id="{6C7107E2-8357-45C0-84DA-49ED19628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30807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3177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 xmlns:a16="http://schemas.microsoft.com/office/drawing/2014/main" id="{A10FBD7A-83CE-4BD2-B1EB-76CE5D7278D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39693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43B984A7-81CE-49CB-8860-7EE3BFBDAB4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27469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 xmlns:a16="http://schemas.microsoft.com/office/drawing/2014/main" id="{6D7A3C7C-268E-4ACB-A61F-5790775C9D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 xmlns:a16="http://schemas.microsoft.com/office/drawing/2014/main" id="{0CE15BD7-996A-4198-9635-8C6A3B69691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94986632-D93B-44A9-950F-7A0F6BA6F49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ED066B0B-D264-47E6-9D5D-BEA6BDE018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 xmlns:a16="http://schemas.microsoft.com/office/drawing/2014/main" id="{44130628-5382-4302-B4FF-D918996682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402CCFE3-E576-471B-8159-44B1A46E0C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14219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 xmlns:a16="http://schemas.microsoft.com/office/drawing/2014/main" id="{1865B371-255A-4DC6-9655-3045D279F3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 xmlns:a16="http://schemas.microsoft.com/office/drawing/2014/main" id="{C26CADAA-357C-40B9-9E7C-DCFE030A38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81872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 xmlns:a16="http://schemas.microsoft.com/office/drawing/2014/main" id="{6640C37B-66EA-460E-A84E-83A3D9306E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 xmlns:a16="http://schemas.microsoft.com/office/drawing/2014/main" id="{99B2E525-ADC7-402D-97C6-B40A8EDBE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6587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304037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50444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73373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40109849-CC96-4041-B7D4-2C8B8A85B24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422020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 xmlns:a16="http://schemas.microsoft.com/office/drawing/2014/main" val="4061340782"/>
                    </a:ext>
                  </a:extLst>
                </a:gridCol>
                <a:gridCol w="1320874">
                  <a:extLst>
                    <a:ext uri="{9D8B030D-6E8A-4147-A177-3AD203B41FA5}">
                      <a16:colId xmlns="" xmlns:a16="http://schemas.microsoft.com/office/drawing/2014/main" val="2464658650"/>
                    </a:ext>
                  </a:extLst>
                </a:gridCol>
                <a:gridCol w="1337291">
                  <a:extLst>
                    <a:ext uri="{9D8B030D-6E8A-4147-A177-3AD203B41FA5}">
                      <a16:colId xmlns="" xmlns:a16="http://schemas.microsoft.com/office/drawing/2014/main" val="1436439042"/>
                    </a:ext>
                  </a:extLst>
                </a:gridCol>
                <a:gridCol w="2263108">
                  <a:extLst>
                    <a:ext uri="{9D8B030D-6E8A-4147-A177-3AD203B41FA5}">
                      <a16:colId xmlns=""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 xmlns:a16="http://schemas.microsoft.com/office/drawing/2014/main" id="{0FFFAB86-540E-4E27-BF14-D21148AF0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48212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 xmlns:a16="http://schemas.microsoft.com/office/drawing/2014/main" id="{680F147C-8E68-494D-B37E-AEC78AC2F02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62365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CDCD7C68-E93F-4C64-AF6D-66AC9420B6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 xmlns:a16="http://schemas.microsoft.com/office/drawing/2014/main" id="{5CD1A82A-D9C4-40D7-9EF5-80468B5B961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 xmlns:a16="http://schemas.microsoft.com/office/drawing/2014/main" id="{886D1A95-CC4A-49A6-A0E6-C95B29E0273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913E2B32-F40D-4EFF-A14B-C3DA3034AE0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 xmlns:a16="http://schemas.microsoft.com/office/drawing/2014/main" id="{58C5D709-11EE-40B5-87F2-55CFDF9A500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A3D49138-D6C8-4E55-B49E-9B55929553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DA18A4F0-C883-4035-8C27-51E708F117A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EE8A615D-5C6F-4D6E-A4CF-25325AEE3F9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 xmlns:a16="http://schemas.microsoft.com/office/drawing/2014/main" id="{644FD397-BB14-4C28-BFD5-13382AC49BE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 xmlns:a16="http://schemas.microsoft.com/office/drawing/2014/main" id="{23B8C8B9-B711-4565-8EE5-45BA90BB7ED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 xmlns:a16="http://schemas.microsoft.com/office/drawing/2014/main" id="{B971169E-0F9E-4E3B-8CC5-037DC5B5A74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 xmlns:a16="http://schemas.microsoft.com/office/drawing/2014/main" id="{C5C4B9D1-3AEA-487F-86C9-9913B84138C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 xmlns:a16="http://schemas.microsoft.com/office/drawing/2014/main" val="20000"/>
                    </a:ext>
                  </a:extLst>
                </a:gridCol>
                <a:gridCol w="8712968">
                  <a:extLst>
                    <a:ext uri="{9D8B030D-6E8A-4147-A177-3AD203B41FA5}">
                      <a16:colId xmlns=""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 xmlns:a16="http://schemas.microsoft.com/office/drawing/2014/main" val="10003"/>
                  </a:ext>
                </a:extLst>
              </a:tr>
            </a:tbl>
          </a:graphicData>
        </a:graphic>
      </p:graphicFrame>
      <p:pic>
        <p:nvPicPr>
          <p:cNvPr id="5" name="Picture 4">
            <a:extLst>
              <a:ext uri="{FF2B5EF4-FFF2-40B4-BE49-F238E27FC236}">
                <a16:creationId xmlns="" xmlns:a16="http://schemas.microsoft.com/office/drawing/2014/main" id="{A8669984-1236-427A-9C0B-17BF054029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 xmlns:a16="http://schemas.microsoft.com/office/drawing/2014/main" id="{A8669984-1236-427A-9C0B-17BF054029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28265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 xmlns:a16="http://schemas.microsoft.com/office/drawing/2014/main" id="{D83BF017-A38B-4D3F-BCB8-426B95E1BC4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48092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 xmlns:a16="http://schemas.microsoft.com/office/drawing/2014/main" id="{85FF4395-9D90-465A-A595-DAB02FCE1A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A34E74F0-21B6-43FA-BA2C-C388254DB7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 xmlns:a16="http://schemas.microsoft.com/office/drawing/2014/main" id="{DA26F15D-4215-4DDD-9D6F-C24A487049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 xmlns:a16="http://schemas.microsoft.com/office/drawing/2014/main" id="{391EDE28-D67A-47D8-8D95-08AE9816869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92394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C94681B4-D002-4D47-AC79-9543C5A501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4741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15D76FFD-6888-441E-A20B-33069EFB6DF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529945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F30F7241-BA1D-4625-954E-F76AF4E3117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01152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 xmlns:a16="http://schemas.microsoft.com/office/drawing/2014/main" id="{C9E33E0E-1E49-4411-AA91-11145D1F242B}"/>
              </a:ext>
            </a:extLst>
          </p:cNvPr>
          <p:cNvPicPr>
            <a:picLocks noChangeAspect="1"/>
          </p:cNvPicPr>
          <p:nvPr/>
        </p:nvPicPr>
        <p:blipFill>
          <a:blip r:embed="rId2" cstate="print">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 xmlns:a16="http://schemas.microsoft.com/office/drawing/2014/main" id="{B6539E1F-C2AA-44D6-9F84-6A008E6B1ED5}"/>
              </a:ext>
            </a:extLst>
          </p:cNvPr>
          <p:cNvGraphicFramePr>
            <a:graphicFrameLocks noGrp="1"/>
          </p:cNvGraphicFramePr>
          <p:nvPr>
            <p:extLst>
              <p:ext uri="{D42A27DB-BD31-4B8C-83A1-F6EECF244321}">
                <p14:modId xmlns=""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 xmlns:a16="http://schemas.microsoft.com/office/drawing/2014/main" val="3484583743"/>
                    </a:ext>
                  </a:extLst>
                </a:gridCol>
                <a:gridCol w="943830">
                  <a:extLst>
                    <a:ext uri="{9D8B030D-6E8A-4147-A177-3AD203B41FA5}">
                      <a16:colId xmlns=""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 xmlns:a16="http://schemas.microsoft.com/office/drawing/2014/main" val="1915808501"/>
                  </a:ext>
                </a:extLst>
              </a:tr>
            </a:tbl>
          </a:graphicData>
        </a:graphic>
      </p:graphicFrame>
      <p:sp>
        <p:nvSpPr>
          <p:cNvPr id="29" name="Callout: Line 28">
            <a:extLst>
              <a:ext uri="{FF2B5EF4-FFF2-40B4-BE49-F238E27FC236}">
                <a16:creationId xmlns=""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 xmlns:a16="http://schemas.microsoft.com/office/drawing/2014/main" id="{C5BDB00C-253E-4100-824C-0ED6FB33F71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E2118244-7ED0-4488-87AF-C50A72DAD43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585544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 xmlns:a16="http://schemas.microsoft.com/office/drawing/2014/main" val="20000"/>
                    </a:ext>
                  </a:extLst>
                </a:gridCol>
                <a:gridCol w="1562836">
                  <a:extLst>
                    <a:ext uri="{9D8B030D-6E8A-4147-A177-3AD203B41FA5}">
                      <a16:colId xmlns="" xmlns:a16="http://schemas.microsoft.com/office/drawing/2014/main" val="20001"/>
                    </a:ext>
                  </a:extLst>
                </a:gridCol>
                <a:gridCol w="1797261">
                  <a:extLst>
                    <a:ext uri="{9D8B030D-6E8A-4147-A177-3AD203B41FA5}">
                      <a16:colId xmlns="" xmlns:a16="http://schemas.microsoft.com/office/drawing/2014/main" val="20002"/>
                    </a:ext>
                  </a:extLst>
                </a:gridCol>
                <a:gridCol w="1797261">
                  <a:extLst>
                    <a:ext uri="{9D8B030D-6E8A-4147-A177-3AD203B41FA5}">
                      <a16:colId xmlns="" xmlns:a16="http://schemas.microsoft.com/office/drawing/2014/main" val="20003"/>
                    </a:ext>
                  </a:extLst>
                </a:gridCol>
                <a:gridCol w="1797261">
                  <a:extLst>
                    <a:ext uri="{9D8B030D-6E8A-4147-A177-3AD203B41FA5}">
                      <a16:colId xmlns=""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pic>
        <p:nvPicPr>
          <p:cNvPr id="5" name="Picture 4">
            <a:extLst>
              <a:ext uri="{FF2B5EF4-FFF2-40B4-BE49-F238E27FC236}">
                <a16:creationId xmlns="" xmlns:a16="http://schemas.microsoft.com/office/drawing/2014/main" id="{865B8DA0-3A9B-40BF-8B7A-5487FBB1A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330245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 xmlns:a16="http://schemas.microsoft.com/office/drawing/2014/main" id="{DDA7439B-D822-47CF-ABB8-C5319C502B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086859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 xmlns:a16="http://schemas.microsoft.com/office/drawing/2014/main" id="{1303F7B1-3626-44ED-A401-FF4338EE76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017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pic>
        <p:nvPicPr>
          <p:cNvPr id="4" name="Picture 3">
            <a:extLst>
              <a:ext uri="{FF2B5EF4-FFF2-40B4-BE49-F238E27FC236}">
                <a16:creationId xmlns="" xmlns:a16="http://schemas.microsoft.com/office/drawing/2014/main" id="{47D165E7-5914-4251-8055-AFF62DBDC6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28056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 xmlns:a16="http://schemas.microsoft.com/office/drawing/2014/main" id="{28355F3B-CA8A-49EE-86A9-C775BA49A0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583682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 xmlns:a16="http://schemas.microsoft.com/office/drawing/2014/main" id="{6B7244F9-CD20-445A-A046-C3528E5AF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7474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 xmlns:a16="http://schemas.microsoft.com/office/drawing/2014/main" id="{20659A8C-1EC0-4B15-B95E-4B31A730EEB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08255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 xmlns:a16="http://schemas.microsoft.com/office/drawing/2014/main" id="{C2A9F494-ECC1-4A8D-909E-014B91DA9B7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0209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 xmlns:a16="http://schemas.microsoft.com/office/drawing/2014/main" id="{4D34C6CC-58F6-4643-90E8-74086DBFAA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028337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 xmlns:a16="http://schemas.microsoft.com/office/drawing/2014/main" id="{AB56BD97-8F10-43B0-B551-7CBD6D11411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35945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 xmlns:a16="http://schemas.microsoft.com/office/drawing/2014/main" id="{D940AAE4-0028-4B70-A9BD-1674E43040C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 xmlns:a16="http://schemas.microsoft.com/office/drawing/2014/main" id="{D19155BA-6506-4366-ACA1-D85C6CD35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1395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 xmlns:a16="http://schemas.microsoft.com/office/drawing/2014/main" id="{F0297F16-AAE8-4B23-967D-6DFEDF86ED9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05263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 xmlns:a16="http://schemas.microsoft.com/office/drawing/2014/main" id="{870B2BEF-8EE0-4BDA-B74C-637DD17840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 xmlns:a16="http://schemas.microsoft.com/office/drawing/2014/main" id="{2A329262-BE96-4D9F-92CD-E0E199AC0BC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648920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 xmlns:a16="http://schemas.microsoft.com/office/drawing/2014/main" id="{00E81D90-0153-48F0-9EBD-DA8867283D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 xmlns:a16="http://schemas.microsoft.com/office/drawing/2014/main" id="{FA16F4A6-5BCD-49A7-A37A-612E1817E90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 xmlns:a16="http://schemas.microsoft.com/office/drawing/2014/main" id="{513FCEEB-4A78-4D98-9737-88DA82C1868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 xmlns:a16="http://schemas.microsoft.com/office/drawing/2014/main" id="{D9E2D063-764F-490E-8D57-3078AA1E8D1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 xmlns:a16="http://schemas.microsoft.com/office/drawing/2014/main" id="{005431A9-6C65-434F-B7A6-5FF72F8B97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 xmlns:a16="http://schemas.microsoft.com/office/drawing/2014/main" id="{DDDCB8D6-0FC8-4EBD-9C6A-FA861413103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 xmlns:a16="http://schemas.microsoft.com/office/drawing/2014/main" id="{406712A8-47D7-448F-952D-57A4E3FAFC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2ACCF1A8-ED46-4517-921F-1DF0B32BF3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 xmlns:a16="http://schemas.microsoft.com/office/drawing/2014/main" id="{1B6039F0-A988-4BCC-822A-899EC2440E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 xmlns:a16="http://schemas.microsoft.com/office/drawing/2014/main" id="{E52A71D0-96A3-4B4B-B409-EAF65257C5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 xmlns:a16="http://schemas.microsoft.com/office/drawing/2014/main" id="{C200E9B3-006B-4E0D-906A-19ADE30001E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BAF35C02-60DE-4757-866F-74AE4D065E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0C628B0C-B52A-4E99-BCE1-095328C704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CCF8E31-5924-4FB9-9124-C38CCE22DF8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 xmlns:a16="http://schemas.microsoft.com/office/drawing/2014/main" id="{932A95A3-91CC-4C23-95B6-FE933F0F34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 xmlns:a16="http://schemas.microsoft.com/office/drawing/2014/main" id="{C1840966-A137-4720-964F-3B4A4A4024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3C160DFF-2F98-412B-B070-5FBA4259F2C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 xmlns:a16="http://schemas.microsoft.com/office/drawing/2014/main" id="{979F12AE-B950-40FE-A132-2FFDD204E4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 xmlns:a16="http://schemas.microsoft.com/office/drawing/2014/main" id="{2AC80653-3A80-4AAB-A81F-E5633C515CE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 xmlns:a16="http://schemas.microsoft.com/office/drawing/2014/main" id="{4C03C46C-1268-48E8-9290-37B98659B4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 xmlns:a16="http://schemas.microsoft.com/office/drawing/2014/main" id="{BDBFECB8-BCC2-4C5D-835F-878645A7424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 xmlns:a16="http://schemas.microsoft.com/office/drawing/2014/main" id="{CE2B276A-778B-434B-9666-1FA79125EA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 xmlns:a16="http://schemas.microsoft.com/office/drawing/2014/main" id="{88417AF1-D1D4-43E2-BDE2-6CA0EE2AA09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 xmlns:a16="http://schemas.microsoft.com/office/drawing/2014/main" id="{8E34C5B7-203F-4591-96EE-00849E2BBE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 xmlns:a16="http://schemas.microsoft.com/office/drawing/2014/main" id="{FCC21159-4695-4287-A882-23CB4458DB8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 xmlns:a16="http://schemas.microsoft.com/office/drawing/2014/main" id="{307FB10F-DA67-418F-9D3D-F91159E5F7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 xmlns:a16="http://schemas.microsoft.com/office/drawing/2014/main" id="{9844A764-B4AD-4C7C-8E98-23B07CE1A48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 xmlns:a16="http://schemas.microsoft.com/office/drawing/2014/main" id="{929C2EF6-E5C7-4F86-9B59-B2A6AC2205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 xmlns:a16="http://schemas.microsoft.com/office/drawing/2014/main" id="{F2053E5F-C42A-4CC1-9E5F-1044828EB5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 xmlns:a16="http://schemas.microsoft.com/office/drawing/2014/main" id="{BBA73467-A89A-4FA9-997B-D2E352A939D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 xmlns:a16="http://schemas.microsoft.com/office/drawing/2014/main" id="{CC0B0C03-0654-48DE-8F1B-77D552F4D7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 xmlns:a16="http://schemas.microsoft.com/office/drawing/2014/main" id="{9FDEC2BC-029C-4719-A7A0-D05E29E06C9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 xmlns:a16="http://schemas.microsoft.com/office/drawing/2014/main"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8871CCAE-DA9E-4F1A-81C0-045CA13F3DE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 xmlns:a16="http://schemas.microsoft.com/office/drawing/2014/main" id="{AA8CBC76-74EE-45BE-936E-7E5C8E7C48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 xmlns:a16="http://schemas.microsoft.com/office/drawing/2014/main" id="{88DBC5A9-D3A3-44F2-A634-3E06A7FEF6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 xmlns:a16="http://schemas.microsoft.com/office/drawing/2014/main" id="{697322C0-E2B0-47F2-97EC-0F59213CED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pic>
        <p:nvPicPr>
          <p:cNvPr id="7" name="Picture 6">
            <a:extLst>
              <a:ext uri="{FF2B5EF4-FFF2-40B4-BE49-F238E27FC236}">
                <a16:creationId xmlns="" xmlns:a16="http://schemas.microsoft.com/office/drawing/2014/main" id="{266A083D-FAE2-419A-A5A2-A6FC55B469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 xmlns:a16="http://schemas.microsoft.com/office/drawing/2014/main" id="{F35D3607-46CC-4073-88E7-189BCC840F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 xmlns:a16="http://schemas.microsoft.com/office/drawing/2014/main" id="{E909E2AB-0992-4C56-B3D6-656664E67A9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 xmlns:a16="http://schemas.microsoft.com/office/drawing/2014/main" id="{8D3D2A11-4076-4E82-8701-296F35176C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 xmlns:a16="http://schemas.microsoft.com/office/drawing/2014/main" id="{8579FD49-502E-486A-84B7-C4916139945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 xmlns:a16="http://schemas.microsoft.com/office/drawing/2014/main" id="{077C8475-412E-449C-8160-37BA916E09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 xmlns:a16="http://schemas.microsoft.com/office/drawing/2014/main" id="{104792ED-5AD0-4525-A8CD-8BE4834AE1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 xmlns:a16="http://schemas.microsoft.com/office/drawing/2014/main" val="4061340782"/>
                    </a:ext>
                  </a:extLst>
                </a:gridCol>
                <a:gridCol w="1320874">
                  <a:extLst>
                    <a:ext uri="{9D8B030D-6E8A-4147-A177-3AD203B41FA5}">
                      <a16:colId xmlns="" xmlns:a16="http://schemas.microsoft.com/office/drawing/2014/main" val="2464658650"/>
                    </a:ext>
                  </a:extLst>
                </a:gridCol>
                <a:gridCol w="1337291">
                  <a:extLst>
                    <a:ext uri="{9D8B030D-6E8A-4147-A177-3AD203B41FA5}">
                      <a16:colId xmlns="" xmlns:a16="http://schemas.microsoft.com/office/drawing/2014/main" val="1436439042"/>
                    </a:ext>
                  </a:extLst>
                </a:gridCol>
                <a:gridCol w="2263108">
                  <a:extLst>
                    <a:ext uri="{9D8B030D-6E8A-4147-A177-3AD203B41FA5}">
                      <a16:colId xmlns=""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 xmlns:p14="http://schemas.microsoft.com/office/powerpoint/2010/main"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16D7949A-1E06-40C8-943C-A7298BAAB13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 xmlns:a16="http://schemas.microsoft.com/office/drawing/2014/main" id="{CC4D97C0-A64D-4A72-ACD7-B155BB7F18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 xmlns:a16="http://schemas.microsoft.com/office/drawing/2014/main" id="{3416B4EF-6F0E-4E80-94F7-90C8E4B74E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 xmlns:a16="http://schemas.microsoft.com/office/drawing/2014/main" id="{FC0D7123-550C-4B6F-9D39-A450F946D37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 xmlns:a16="http://schemas.microsoft.com/office/drawing/2014/main" id="{0E75D28E-084D-4702-951F-B6B98A7C295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0149041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 xmlns:a16="http://schemas.microsoft.com/office/drawing/2014/main" id="{8FBB8A50-1BC8-459C-88C0-639A62AD74E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4217043"/>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 xmlns:a16="http://schemas.microsoft.com/office/drawing/2014/main" id="{C7859AC5-8121-4CD1-853C-D6B2F3BB791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0026963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 xmlns:a16="http://schemas.microsoft.com/office/drawing/2014/main" id="{079F7438-D11D-4806-8578-105F045648E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2332289"/>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 xmlns:a16="http://schemas.microsoft.com/office/drawing/2014/main" id="{CE80BCD4-EF44-4B5F-8D55-8E7A60D9DE8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97089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 xmlns:a16="http://schemas.microsoft.com/office/drawing/2014/main" id="{4EB2DBEA-A8D5-4A01-81FF-EAE25FD1DD3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72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 xmlns:a16="http://schemas.microsoft.com/office/drawing/2014/main" id="{D719FE3E-0150-4E1D-8F4A-EBD60D3EAC8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898960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58DB52BA-5746-41B6-B68E-A275DE3688E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 xmlns:a16="http://schemas.microsoft.com/office/drawing/2014/main" id="{11B9231D-2499-4B1C-A463-5929C87AD2C9}"/>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CD779E5-1E9C-43D3-8B83-C0A349773C7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303548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 xmlns:a16="http://schemas.microsoft.com/office/drawing/2014/main" id="{C16F5770-17E0-41D1-AD94-D7E8FC907BCE}"/>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5136714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546BB63-EE16-4BE6-AB2D-90A98BDF47B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4326830"/>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 xmlns:a16="http://schemas.microsoft.com/office/drawing/2014/main" id="{509341B2-52E9-4056-9BE6-B722364E45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617213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 xmlns:a16="http://schemas.microsoft.com/office/drawing/2014/main" id="{E23B5BEA-336F-4129-A601-3C075E3FD0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7200676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 xmlns:a16="http://schemas.microsoft.com/office/drawing/2014/main" id="{1F1CDD24-1830-4A9F-9F1C-ABF6C52B1E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206574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EC835B0-B060-489B-BC3F-AD497A9D4E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8329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 xmlns:a16="http://schemas.microsoft.com/office/drawing/2014/main" id="{071DF40E-36C5-4202-A5A4-C90AB38927F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 xmlns:a16="http://schemas.microsoft.com/office/drawing/2014/main" id="{5854BD0E-0676-4C16-87A7-B55130EFE0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41911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E19FAF20-A8F5-4546-8525-4D2F57091B0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 xmlns:a16="http://schemas.microsoft.com/office/drawing/2014/main" id="{8647FDBA-6EFC-4656-BB07-D2CBB96350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D3641302-93B6-4460-B088-E1B70BF2A5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 xmlns:a16="http://schemas.microsoft.com/office/drawing/2014/main" id="{7D6B44A2-A84A-487C-9598-130F7A9DFDD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 xmlns:a16="http://schemas.microsoft.com/office/drawing/2014/main" id="{B3B9FBCD-0608-4591-B7BA-98EDCC4DEE2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 xmlns:a16="http://schemas.microsoft.com/office/drawing/2014/main" id="{51589CC6-B293-4B3D-B26E-652E5065B0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pic>
        <p:nvPicPr>
          <p:cNvPr id="12" name="Picture 11">
            <a:extLst>
              <a:ext uri="{FF2B5EF4-FFF2-40B4-BE49-F238E27FC236}">
                <a16:creationId xmlns="" xmlns:a16="http://schemas.microsoft.com/office/drawing/2014/main" id="{1CB3A691-37A1-4787-B9DC-1DBC53988E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 xmlns:a16="http://schemas.microsoft.com/office/drawing/2014/main" id="{D22561A5-5BE1-425C-8DD6-1FB187956B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 xmlns:a16="http://schemas.microsoft.com/office/drawing/2014/main" id="{BA7D197E-E36F-4239-BC48-F23AA0084A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 xmlns:a16="http://schemas.microsoft.com/office/drawing/2014/main" id="{D70B08CC-7F6C-44E4-BBFC-AAE65227E8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 xmlns:a16="http://schemas.microsoft.com/office/drawing/2014/main" id="{7BD08727-573D-40BF-AB9F-893A3308DB1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 xmlns:a16="http://schemas.microsoft.com/office/drawing/2014/main" id="{1A76A4F1-71C3-410D-BF6C-647172A23E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 xmlns:a16="http://schemas.microsoft.com/office/drawing/2014/main" id="{620615A4-C041-4835-A4DB-826E7A16EC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 xmlns:a16="http://schemas.microsoft.com/office/drawing/2014/main" id="{25A2E182-6962-4FBE-9FCC-A710B05B3D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pic>
        <p:nvPicPr>
          <p:cNvPr id="5" name="Picture 4">
            <a:extLst>
              <a:ext uri="{FF2B5EF4-FFF2-40B4-BE49-F238E27FC236}">
                <a16:creationId xmlns="" xmlns:a16="http://schemas.microsoft.com/office/drawing/2014/main" id="{59CFF850-BB24-4B68-8352-944D2791D1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 xmlns:a16="http://schemas.microsoft.com/office/drawing/2014/main" id="{78642539-B712-43EB-A9C0-9FEAA71B41A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 xmlns:a16="http://schemas.microsoft.com/office/drawing/2014/main" id="{5F2B0161-22B9-4796-95A2-85BF325393B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 xmlns:a16="http://schemas.microsoft.com/office/drawing/2014/main" id="{A7663D00-E026-4733-9825-F46E134C28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 xmlns:a16="http://schemas.microsoft.com/office/drawing/2014/main" id="{03E6E456-ADA1-419A-9CC0-CFD8446123A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 xmlns:a16="http://schemas.microsoft.com/office/drawing/2014/main" id="{28014292-DCDA-4176-A4D8-68339ADE75B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 xmlns:a16="http://schemas.microsoft.com/office/drawing/2014/main" id="{66F56F40-C9C3-47B6-8497-B6686D19CDD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4D37DBD-332D-4265-B6EF-059AC39031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pic>
        <p:nvPicPr>
          <p:cNvPr id="8" name="Picture 7">
            <a:extLst>
              <a:ext uri="{FF2B5EF4-FFF2-40B4-BE49-F238E27FC236}">
                <a16:creationId xmlns="" xmlns:a16="http://schemas.microsoft.com/office/drawing/2014/main" id="{17DAE6BF-ECDE-42E9-9B8E-2C613750D7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 xmlns:a16="http://schemas.microsoft.com/office/drawing/2014/main" id="{7FEC26BE-F199-46EC-A19E-FCCE9FD929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70773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8544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57BA3274-7AA2-4087-AE8F-51E23274D24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B9A89EA9-62C2-452C-AB91-562009967D9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 xmlns:a16="http://schemas.microsoft.com/office/drawing/2014/main" id="{E2F37F28-D403-4724-8AA8-0E100DC7F8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 xmlns:a16="http://schemas.microsoft.com/office/drawing/2014/main" id="{42BB9323-60F1-4F8A-9579-FA7E1066DB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 xmlns:a16="http://schemas.microsoft.com/office/drawing/2014/main" id="{CF86FEE5-C275-42D2-985A-2FB6D7E9F9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 xmlns:a16="http://schemas.microsoft.com/office/drawing/2014/main" id="{89D2ED19-7AC1-4C77-943E-80CA15941E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85204E8-1AB4-4326-AF4A-B52AA9782E3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45184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 xmlns:a16="http://schemas.microsoft.com/office/drawing/2014/main" id="{848028B6-8D0C-41F0-A1EC-82486C9066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280434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 xmlns:a16="http://schemas.microsoft.com/office/drawing/2014/main" id="{1C2CEE16-8168-46A9-8871-7350854AFA7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 xmlns:a16="http://schemas.microsoft.com/office/drawing/2014/main" id="{32683760-7A75-4DEF-AFC1-C85634B876B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 xmlns:a16="http://schemas.microsoft.com/office/drawing/2014/main" id="{BF20785D-6DA1-4966-901A-488BD3D906B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 xmlns:a16="http://schemas.microsoft.com/office/drawing/2014/main" id="{1BCAF0A2-6801-4CE6-9A9A-2F112C8639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2450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75219474-B3B7-4CF5-9B4A-DA70FEBABE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 xmlns:a16="http://schemas.microsoft.com/office/drawing/2014/main" id="{DBFA55EB-8393-4A23-91B7-B251D2740BC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171472A-BAC3-456A-A53F-3351D4785E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 xmlns:a16="http://schemas.microsoft.com/office/drawing/2014/main"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A8946513-EDFF-42C5-BD5B-A78804091C0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 xmlns:a16="http://schemas.microsoft.com/office/drawing/2014/main" id="{F202D144-3BC7-4CBD-B293-2F2A1E0E0A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2BB0954-A7F2-4076-B7F7-C4C87C879DA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 xmlns:a16="http://schemas.microsoft.com/office/drawing/2014/main" id="{46BA6B13-68C6-4FCA-A347-5E0A6F504B8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 xmlns:a16="http://schemas.microsoft.com/office/drawing/2014/main" id="{BC0B3649-1063-43D7-A33F-88F0F2A922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74881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 xmlns:a16="http://schemas.microsoft.com/office/drawing/2014/main" id="{37185685-2B20-4E3E-9E0D-704549993D5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2580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 xmlns:a16="http://schemas.microsoft.com/office/drawing/2014/main" id="{BEF4F3B9-3B81-404B-9279-18DE7F1211E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322521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 xmlns:a16="http://schemas.microsoft.com/office/drawing/2014/main" id="{E9AC9E31-936A-49F5-A50F-8088B64B628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2519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 xmlns:a16="http://schemas.microsoft.com/office/drawing/2014/main" id="{E366F6DA-EF6B-4640-A09E-7F38EC70639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95405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 xmlns:a16="http://schemas.microsoft.com/office/drawing/2014/main" id="{E0AC41A4-2200-4B69-94D9-695BFB1864D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905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 xmlns:a16="http://schemas.microsoft.com/office/drawing/2014/main" id="{5BE9578C-9DE1-416D-B514-6D6AB39C5B0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6134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52539951-7F30-49FD-B588-F90FF7635E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847149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2469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 xmlns:a16="http://schemas.microsoft.com/office/drawing/2014/main" id="{A8A24A56-13D3-49CB-B49F-3FE2C15194F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78029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B7E42E69-A794-4DA2-8F3A-60D7377611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902489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9096013B-DA4A-4AE3-8CAF-53C938844D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51670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 xmlns:a16="http://schemas.microsoft.com/office/drawing/2014/main" id="{794BD75D-1A96-4EFD-A546-38F496D3788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54640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1DE14802-599B-43D6-A3A1-5BAFCD97D5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 xmlns:a16="http://schemas.microsoft.com/office/drawing/2014/main" id="{16729DAB-0410-4657-AAC3-AB3DE269DF9C}"/>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8606297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 xmlns:a16="http://schemas.microsoft.com/office/drawing/2014/main" id="{9A752F8B-07E6-4E65-A7E7-E00EE75A67B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 xmlns:a16="http://schemas.microsoft.com/office/drawing/2014/main" id="{DF919012-497A-43FB-BE98-7C9445B677F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 xmlns:a16="http://schemas.microsoft.com/office/drawing/2014/main" id="{F035BAAB-E50D-46FB-B857-205033FE0E1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645218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 xmlns:a16="http://schemas.microsoft.com/office/drawing/2014/main" id="{77114053-426F-4C45-B6EC-DE64AB2E01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3244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 xmlns:a16="http://schemas.microsoft.com/office/drawing/2014/main" id="{77114053-426F-4C45-B6EC-DE64AB2E01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81661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 xmlns:a16="http://schemas.microsoft.com/office/drawing/2014/main"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966048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Start for Video</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SQL Commands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8153EDC4-CB36-45EB-A136-391B0BA57198}"/>
              </a:ext>
            </a:extLst>
          </p:cNvPr>
          <p:cNvSpPr/>
          <p:nvPr/>
        </p:nvSpPr>
        <p:spPr>
          <a:xfrm>
            <a:off x="406574" y="2991473"/>
            <a:ext cx="10585176" cy="2435218"/>
          </a:xfrm>
          <a:prstGeom prst="rect">
            <a:avLst/>
          </a:prstGeom>
        </p:spPr>
        <p:txBody>
          <a:bodyPr wrap="square">
            <a:spAutoFit/>
          </a:bodyPr>
          <a:lstStyle/>
          <a:p>
            <a:pPr fontAlgn="base"/>
            <a:r>
              <a:rPr lang="en-US" sz="2000" dirty="0">
                <a:latin typeface="Palatino Linotype" panose="02040502050505030304" pitchFamily="18" charset="0"/>
              </a:rPr>
              <a:t>These SQL commands are mainly categorized into four categories as:</a:t>
            </a:r>
          </a:p>
          <a:p>
            <a:pPr marL="342900" indent="-342900" fontAlgn="base">
              <a:lnSpc>
                <a:spcPct val="150000"/>
              </a:lnSpc>
              <a:buFont typeface="+mj-lt"/>
              <a:buAutoNum type="arabicPeriod"/>
            </a:pPr>
            <a:endParaRPr lang="en-US" dirty="0">
              <a:latin typeface="Palatino Linotype" panose="02040502050505030304" pitchFamily="18" charset="0"/>
            </a:endParaRPr>
          </a:p>
          <a:p>
            <a:pPr marL="342900" indent="-342900" fontAlgn="base">
              <a:lnSpc>
                <a:spcPct val="150000"/>
              </a:lnSpc>
              <a:buFont typeface="+mj-lt"/>
              <a:buAutoNum type="arabicPeriod"/>
            </a:pPr>
            <a:r>
              <a:rPr lang="en-US" dirty="0">
                <a:latin typeface="Palatino Linotype" panose="02040502050505030304" pitchFamily="18" charset="0"/>
              </a:rPr>
              <a:t>DDL – Data Definition Language</a:t>
            </a:r>
          </a:p>
          <a:p>
            <a:pPr marL="342900" indent="-342900" fontAlgn="base">
              <a:lnSpc>
                <a:spcPct val="150000"/>
              </a:lnSpc>
              <a:buFont typeface="+mj-lt"/>
              <a:buAutoNum type="arabicPeriod"/>
            </a:pPr>
            <a:r>
              <a:rPr lang="en-US" dirty="0">
                <a:latin typeface="Palatino Linotype" panose="02040502050505030304" pitchFamily="18" charset="0"/>
              </a:rPr>
              <a:t>DML – Data Manipulation Language</a:t>
            </a:r>
          </a:p>
          <a:p>
            <a:pPr marL="342900" indent="-342900" fontAlgn="base">
              <a:lnSpc>
                <a:spcPct val="150000"/>
              </a:lnSpc>
              <a:buFont typeface="+mj-lt"/>
              <a:buAutoNum type="arabicPeriod"/>
            </a:pPr>
            <a:r>
              <a:rPr lang="en-US" dirty="0">
                <a:latin typeface="Palatino Linotype" panose="02040502050505030304" pitchFamily="18" charset="0"/>
              </a:rPr>
              <a:t>DCL – Data Control Language</a:t>
            </a:r>
          </a:p>
          <a:p>
            <a:pPr marL="342900" indent="-342900" fontAlgn="base">
              <a:lnSpc>
                <a:spcPct val="150000"/>
              </a:lnSpc>
              <a:buFont typeface="+mj-lt"/>
              <a:buAutoNum type="arabicPeriod"/>
            </a:pPr>
            <a:r>
              <a:rPr lang="en-US" dirty="0">
                <a:latin typeface="Palatino Linotype" panose="02040502050505030304" pitchFamily="18" charset="0"/>
              </a:rPr>
              <a:t>TCL – </a:t>
            </a:r>
            <a:r>
              <a:rPr lang="en-IN" dirty="0">
                <a:latin typeface="Palatino Linotype" panose="02040502050505030304" pitchFamily="18" charset="0"/>
              </a:rPr>
              <a:t>Transaction Control Language</a:t>
            </a:r>
            <a:endParaRPr lang="en-US" dirty="0">
              <a:latin typeface="Palatino Linotype" panose="02040502050505030304" pitchFamily="18" charset="0"/>
            </a:endParaRP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DDL – Data </a:t>
            </a:r>
            <a:r>
              <a:rPr lang="en-US" sz="3600">
                <a:latin typeface="Palatino Linotype" panose="02040502050505030304" pitchFamily="18" charset="0"/>
              </a:rPr>
              <a:t>Definition Language</a:t>
            </a:r>
            <a:endParaRPr lang="en-US" sz="3600"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C707D178-938A-42DB-AC53-9C9F9C8D4B88}"/>
              </a:ext>
            </a:extLst>
          </p:cNvPr>
          <p:cNvSpPr/>
          <p:nvPr/>
        </p:nvSpPr>
        <p:spPr>
          <a:xfrm>
            <a:off x="191018" y="836712"/>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creating, modifying, and dropping the structure of database objects. Some DDL commands are CREATE, ALTER, and DROP.</a:t>
            </a:r>
            <a:endParaRPr lang="en-IN" dirty="0">
              <a:solidFill>
                <a:schemeClr val="tx1">
                  <a:lumMod val="95000"/>
                  <a:lumOff val="5000"/>
                </a:schemeClr>
              </a:solidFill>
              <a:latin typeface="Palatino Linotype" panose="02040502050505030304" pitchFamily="18" charset="0"/>
            </a:endParaRPr>
          </a:p>
        </p:txBody>
      </p:sp>
      <p:sp>
        <p:nvSpPr>
          <p:cNvPr id="9" name="Rectangle 8">
            <a:extLst>
              <a:ext uri="{FF2B5EF4-FFF2-40B4-BE49-F238E27FC236}">
                <a16:creationId xmlns="" xmlns:a16="http://schemas.microsoft.com/office/drawing/2014/main" id="{E06A65BF-748F-4D11-AF08-BBF35022EAFD}"/>
              </a:ext>
            </a:extLst>
          </p:cNvPr>
          <p:cNvSpPr/>
          <p:nvPr/>
        </p:nvSpPr>
        <p:spPr>
          <a:xfrm>
            <a:off x="191018" y="1484784"/>
            <a:ext cx="11592820" cy="5047536"/>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CREATE</a:t>
            </a:r>
            <a:r>
              <a:rPr lang="en-US" dirty="0">
                <a:solidFill>
                  <a:schemeClr val="tx1">
                    <a:lumMod val="95000"/>
                    <a:lumOff val="5000"/>
                  </a:schemeClr>
                </a:solidFill>
                <a:latin typeface="Palatino Linotype" panose="02040502050505030304" pitchFamily="18" charset="0"/>
              </a:rPr>
              <a:t>: It is used to create the database and its objects (like tables, functions, views, indexes, procedures, triggers</a:t>
            </a:r>
            <a:r>
              <a:rPr lang="en-US" dirty="0" smtClean="0">
                <a:solidFill>
                  <a:schemeClr val="tx1">
                    <a:lumMod val="95000"/>
                    <a:lumOff val="5000"/>
                  </a:schemeClr>
                </a:solidFill>
                <a:latin typeface="Palatino Linotype" panose="02040502050505030304" pitchFamily="18" charset="0"/>
              </a:rPr>
              <a:t>).</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r>
              <a:rPr lang="en-US" dirty="0" smtClean="0">
                <a:latin typeface="Palatino Linotype" pitchFamily="18" charset="0"/>
              </a:rPr>
              <a:t>  CREATE TABLE student (</a:t>
            </a:r>
          </a:p>
          <a:p>
            <a:r>
              <a:rPr lang="en-US" dirty="0" smtClean="0">
                <a:latin typeface="Palatino Linotype" pitchFamily="18" charset="0"/>
              </a:rPr>
              <a:t>    ID INT,</a:t>
            </a:r>
          </a:p>
          <a:p>
            <a:r>
              <a:rPr lang="en-US" dirty="0" smtClean="0">
                <a:latin typeface="Palatino Linotype" pitchFamily="18" charset="0"/>
              </a:rPr>
              <a:t>    firstName VARCHAR(45),</a:t>
            </a:r>
          </a:p>
          <a:p>
            <a:r>
              <a:rPr lang="en-US" dirty="0" smtClean="0">
                <a:latin typeface="Palatino Linotype" pitchFamily="18" charset="0"/>
              </a:rPr>
              <a:t>    lastName VARCHAR(45),</a:t>
            </a:r>
          </a:p>
          <a:p>
            <a:r>
              <a:rPr lang="en-US" dirty="0" smtClean="0">
                <a:latin typeface="Palatino Linotype" pitchFamily="18" charset="0"/>
              </a:rPr>
              <a:t>    DoB DATE</a:t>
            </a:r>
          </a:p>
          <a:p>
            <a:r>
              <a:rPr lang="en-US" dirty="0" smtClean="0">
                <a:latin typeface="Palatino Linotype" pitchFamily="18" charset="0"/>
              </a:rPr>
              <a:t>  );</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ALTER</a:t>
            </a:r>
            <a:r>
              <a:rPr lang="en-US" b="1" dirty="0">
                <a:solidFill>
                  <a:schemeClr val="tx1">
                    <a:lumMod val="95000"/>
                    <a:lumOff val="5000"/>
                  </a:schemeClr>
                </a:solidFill>
                <a:latin typeface="Palatino Linotype" panose="02040502050505030304" pitchFamily="18" charset="0"/>
              </a:rPr>
              <a:t>:</a:t>
            </a:r>
            <a:r>
              <a:rPr lang="en-US" dirty="0">
                <a:solidFill>
                  <a:schemeClr val="tx1">
                    <a:lumMod val="95000"/>
                    <a:lumOff val="5000"/>
                  </a:schemeClr>
                </a:solidFill>
                <a:latin typeface="Palatino Linotype" panose="02040502050505030304" pitchFamily="18" charset="0"/>
              </a:rPr>
              <a:t> Alter command is used to modify the existing database objects. It can add, delete/drop or modify columns in the existing table. It can also be used to add and drop various constraints on the existing table.</a:t>
            </a:r>
          </a:p>
          <a:p>
            <a:pPr marL="285750" indent="-285750"/>
            <a:endParaRPr lang="en-US" sz="800" dirty="0" smtClean="0">
              <a:latin typeface="Palatino Linotype" pitchFamily="18" charset="0"/>
            </a:endParaRPr>
          </a:p>
          <a:p>
            <a:pPr marL="285750" indent="-285750"/>
            <a:r>
              <a:rPr lang="en-US" dirty="0" smtClean="0">
                <a:latin typeface="Palatino Linotype" pitchFamily="18" charset="0"/>
              </a:rPr>
              <a:t>      ALTER TABLE student ADD COLUMN emailID VARCHAR(145);</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DROP command is used to delete the various existing database objects like (database, table, a view or other objects). </a:t>
            </a: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latin typeface="Palatino Linotype" pitchFamily="18" charset="0"/>
              </a:rPr>
              <a:t>     DROP TABLE student;</a:t>
            </a:r>
            <a:endParaRPr lang="en-US" dirty="0">
              <a:solidFill>
                <a:schemeClr val="tx1">
                  <a:lumMod val="95000"/>
                  <a:lumOff val="5000"/>
                </a:schemeClr>
              </a:solidFill>
              <a:latin typeface="Palatino Linotype" panose="02040502050505030304"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4943078" y="1916832"/>
            <a:ext cx="1885031" cy="1872208"/>
          </a:xfrm>
          <a:prstGeom prst="rect">
            <a:avLst/>
          </a:prstGeom>
          <a:noFill/>
          <a:ln w="9525">
            <a:noFill/>
            <a:miter lim="800000"/>
            <a:headEnd/>
            <a:tailEnd/>
          </a:ln>
        </p:spPr>
      </p:pic>
      <p:sp>
        <p:nvSpPr>
          <p:cNvPr id="10" name="Rectangle 9"/>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2349545166"/>
      </p:ext>
    </p:extLst>
  </p:cSld>
  <p:clrMapOvr>
    <a:masterClrMapping/>
  </p:clrMapOvr>
  <p:timing>
    <p:tnLst>
      <p:par>
        <p:cT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DML – Data Manipulation Language</a:t>
            </a:r>
          </a:p>
        </p:txBody>
      </p:sp>
      <p:sp>
        <p:nvSpPr>
          <p:cNvPr id="2" name="Rectangle 1">
            <a:extLst>
              <a:ext uri="{FF2B5EF4-FFF2-40B4-BE49-F238E27FC236}">
                <a16:creationId xmlns="" xmlns:a16="http://schemas.microsoft.com/office/drawing/2014/main" id="{DAD9923C-2D47-4BC7-BBBB-6392059DEC2E}"/>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retrieving, inserting, modifying or deleting the data stored in the database. Some DML commands are SELECT, INSERT, UPDATE, and DELETE commands.</a:t>
            </a:r>
            <a:endParaRPr lang="en-IN" dirty="0">
              <a:solidFill>
                <a:schemeClr val="tx1">
                  <a:lumMod val="95000"/>
                  <a:lumOff val="5000"/>
                </a:schemeClr>
              </a:solidFill>
              <a:latin typeface="Palatino Linotype" panose="02040502050505030304" pitchFamily="18" charset="0"/>
            </a:endParaRPr>
          </a:p>
        </p:txBody>
      </p:sp>
      <p:sp>
        <p:nvSpPr>
          <p:cNvPr id="3" name="Rectangle 2">
            <a:extLst>
              <a:ext uri="{FF2B5EF4-FFF2-40B4-BE49-F238E27FC236}">
                <a16:creationId xmlns="" xmlns:a16="http://schemas.microsoft.com/office/drawing/2014/main" id="{79293766-14E1-4F81-94D5-4F24C23535EA}"/>
              </a:ext>
            </a:extLst>
          </p:cNvPr>
          <p:cNvSpPr/>
          <p:nvPr/>
        </p:nvSpPr>
        <p:spPr>
          <a:xfrm>
            <a:off x="191018" y="2173501"/>
            <a:ext cx="11736836" cy="3631763"/>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INSERT:</a:t>
            </a:r>
            <a:r>
              <a:rPr lang="en-US" dirty="0">
                <a:solidFill>
                  <a:schemeClr val="tx1">
                    <a:lumMod val="95000"/>
                    <a:lumOff val="5000"/>
                  </a:schemeClr>
                </a:solidFill>
                <a:latin typeface="Palatino Linotype" panose="02040502050505030304" pitchFamily="18" charset="0"/>
              </a:rPr>
              <a:t> Insert command is used to insert new records or new rows in a table.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INSERT INTO student VALUES (1, 'raju', 'patel', '1970-12-10', 'raju123@gmail.com');</a:t>
            </a:r>
          </a:p>
          <a:p>
            <a:pPr marL="285750" indent="-285750"/>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latin typeface="Palatino Linotype" panose="02040502050505030304" pitchFamily="18" charset="0"/>
              </a:rPr>
              <a:t>SELECT: </a:t>
            </a:r>
            <a:r>
              <a:rPr lang="en-US" dirty="0" smtClean="0">
                <a:latin typeface="Palatino Linotype" panose="02040502050505030304" pitchFamily="18" charset="0"/>
              </a:rPr>
              <a:t>The select command is used to retrieve or fetch data from the tables in a database.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SELECT * FROM student;</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UPDATE:</a:t>
            </a:r>
            <a:r>
              <a:rPr lang="en-US" dirty="0">
                <a:solidFill>
                  <a:schemeClr val="tx1">
                    <a:lumMod val="95000"/>
                    <a:lumOff val="5000"/>
                  </a:schemeClr>
                </a:solidFill>
                <a:latin typeface="Palatino Linotype" panose="02040502050505030304" pitchFamily="18" charset="0"/>
              </a:rPr>
              <a:t> The update command is used to update or modify the existing data of a table in the database.</a:t>
            </a:r>
          </a:p>
          <a:p>
            <a:pPr marL="285750" indent="-285750"/>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UPDATE student SET emailID = 'mohan.desai@gmail.com' WHERE ID = 3;</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DELETE: </a:t>
            </a:r>
            <a:r>
              <a:rPr lang="en-US" dirty="0">
                <a:solidFill>
                  <a:schemeClr val="tx1">
                    <a:lumMod val="95000"/>
                    <a:lumOff val="5000"/>
                  </a:schemeClr>
                </a:solidFill>
                <a:latin typeface="Palatino Linotype" panose="02040502050505030304" pitchFamily="18" charset="0"/>
              </a:rPr>
              <a:t>The delete command is used to delete the existing records from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anose="02040502050505030304" pitchFamily="18" charset="0"/>
              </a:rPr>
              <a:t> </a:t>
            </a:r>
            <a:r>
              <a:rPr lang="en-US" smtClean="0">
                <a:latin typeface="Palatino Linotype" panose="02040502050505030304" pitchFamily="18" charset="0"/>
              </a:rPr>
              <a:t>     DELETE </a:t>
            </a:r>
            <a:r>
              <a:rPr lang="en-US" dirty="0" smtClean="0">
                <a:latin typeface="Palatino Linotype" panose="02040502050505030304" pitchFamily="18" charset="0"/>
              </a:rPr>
              <a:t>FROM student WHERE ID = 3;</a:t>
            </a:r>
            <a:endParaRPr lang="en-IN" dirty="0">
              <a:solidFill>
                <a:schemeClr val="tx1">
                  <a:lumMod val="95000"/>
                  <a:lumOff val="5000"/>
                </a:schemeClr>
              </a:solidFill>
              <a:latin typeface="Palatino Linotype" panose="02040502050505030304" pitchFamily="18" charset="0"/>
            </a:endParaRPr>
          </a:p>
        </p:txBody>
      </p:sp>
      <p:sp>
        <p:nvSpPr>
          <p:cNvPr id="8" name="Rectangle 7"/>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8547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DCL – Data Control Language</a:t>
            </a:r>
          </a:p>
        </p:txBody>
      </p:sp>
      <p:sp>
        <p:nvSpPr>
          <p:cNvPr id="6" name="Rectangle 5">
            <a:extLst>
              <a:ext uri="{FF2B5EF4-FFF2-40B4-BE49-F238E27FC236}">
                <a16:creationId xmlns="" xmlns:a16="http://schemas.microsoft.com/office/drawing/2014/main" id="{99FC46CB-9150-42AE-B3EA-C4728C00D570}"/>
              </a:ext>
            </a:extLst>
          </p:cNvPr>
          <p:cNvSpPr/>
          <p:nvPr/>
        </p:nvSpPr>
        <p:spPr>
          <a:xfrm>
            <a:off x="191018" y="1268760"/>
            <a:ext cx="11736836" cy="646331"/>
          </a:xfrm>
          <a:prstGeom prst="rect">
            <a:avLst/>
          </a:prstGeom>
        </p:spPr>
        <p:txBody>
          <a:bodyPr wrap="square">
            <a:spAutoFit/>
          </a:bodyPr>
          <a:lstStyle/>
          <a:p>
            <a:r>
              <a:rPr lang="en-US" dirty="0">
                <a:latin typeface="Palatino Linotype" panose="02040502050505030304" pitchFamily="18" charset="0"/>
              </a:rPr>
              <a:t>These SQL commands are used for providing security or access control to database objects ( like table, views, procedures, </a:t>
            </a:r>
            <a:r>
              <a:rPr lang="en-US" dirty="0" err="1">
                <a:latin typeface="Palatino Linotype" panose="02040502050505030304" pitchFamily="18" charset="0"/>
              </a:rPr>
              <a:t>etc</a:t>
            </a:r>
            <a:r>
              <a:rPr lang="en-US" dirty="0">
                <a:latin typeface="Palatino Linotype" panose="02040502050505030304" pitchFamily="18" charset="0"/>
              </a:rPr>
              <a:t>).</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 xmlns:a16="http://schemas.microsoft.com/office/drawing/2014/main" id="{2A76D40B-D621-4774-8592-1DA9E4EB01ED}"/>
              </a:ext>
            </a:extLst>
          </p:cNvPr>
          <p:cNvSpPr/>
          <p:nvPr/>
        </p:nvSpPr>
        <p:spPr>
          <a:xfrm>
            <a:off x="191018" y="2420888"/>
            <a:ext cx="11736836" cy="1477328"/>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GRANT:</a:t>
            </a:r>
            <a:r>
              <a:rPr lang="en-US" dirty="0">
                <a:latin typeface="Palatino Linotype" panose="02040502050505030304" pitchFamily="18" charset="0"/>
              </a:rPr>
              <a:t> This command is used to give access or permission to specific users on database objects like table, view, etc.</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REVOKE:</a:t>
            </a:r>
            <a:r>
              <a:rPr lang="en-US" dirty="0">
                <a:latin typeface="Palatino Linotype" panose="02040502050505030304" pitchFamily="18" charset="0"/>
              </a:rPr>
              <a:t> The REVOKE command removes user access rights or privileges to the database objects given by using the GRANT command.</a:t>
            </a:r>
            <a:endParaRPr lang="en-IN" dirty="0">
              <a:solidFill>
                <a:schemeClr val="tx1">
                  <a:lumMod val="95000"/>
                  <a:lumOff val="5000"/>
                </a:schemeClr>
              </a:solidFill>
              <a:latin typeface="Palatino Linotype" panose="02040502050505030304" pitchFamily="18" charset="0"/>
            </a:endParaRP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4278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TCL – </a:t>
            </a:r>
            <a:r>
              <a:rPr lang="en-IN" sz="3600" dirty="0">
                <a:latin typeface="Palatino Linotype" panose="02040502050505030304" pitchFamily="18" charset="0"/>
              </a:rPr>
              <a:t>Transaction Control Language</a:t>
            </a:r>
            <a:endParaRPr lang="en-US" sz="3600" dirty="0">
              <a:latin typeface="Palatino Linotype" panose="02040502050505030304" pitchFamily="18" charset="0"/>
            </a:endParaRPr>
          </a:p>
        </p:txBody>
      </p:sp>
      <p:sp>
        <p:nvSpPr>
          <p:cNvPr id="6" name="Rectangle 5">
            <a:extLst>
              <a:ext uri="{FF2B5EF4-FFF2-40B4-BE49-F238E27FC236}">
                <a16:creationId xmlns="" xmlns:a16="http://schemas.microsoft.com/office/drawing/2014/main" id="{3734B797-C46C-471A-AE7A-A9F29DEE5FA0}"/>
              </a:ext>
            </a:extLst>
          </p:cNvPr>
          <p:cNvSpPr/>
          <p:nvPr/>
        </p:nvSpPr>
        <p:spPr>
          <a:xfrm>
            <a:off x="191018" y="1268760"/>
            <a:ext cx="11736836" cy="369332"/>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managing changes affecting the data.</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 xmlns:a16="http://schemas.microsoft.com/office/drawing/2014/main" id="{F90503B4-5182-4576-92C3-29BE690CB527}"/>
              </a:ext>
            </a:extLst>
          </p:cNvPr>
          <p:cNvSpPr/>
          <p:nvPr/>
        </p:nvSpPr>
        <p:spPr>
          <a:xfrm>
            <a:off x="191018" y="2204864"/>
            <a:ext cx="11736836"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COMMIT: </a:t>
            </a:r>
            <a:r>
              <a:rPr lang="en-US" dirty="0">
                <a:latin typeface="Palatino Linotype" panose="02040502050505030304" pitchFamily="18" charset="0"/>
              </a:rPr>
              <a:t>The COMMIT command saves all the transactions or changes to the database since the last COMMIT or ROLLBACK command. After COMMIT the changes cannot be undone.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ROLLBACK:</a:t>
            </a:r>
            <a:r>
              <a:rPr lang="en-US" dirty="0">
                <a:latin typeface="Palatino Linotype" panose="02040502050505030304" pitchFamily="18" charset="0"/>
              </a:rPr>
              <a:t> The ROLLBACK command is used to undo transactions or changes that have not been saved to the database. </a:t>
            </a: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 xmlns:a16="http://schemas.microsoft.com/office/drawing/2014/main" id="{40E3735F-FB70-4CCC-B843-12E37431C3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 xmlns:a16="http://schemas.microsoft.com/office/drawing/2014/main"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 xmlns:a16="http://schemas.microsoft.com/office/drawing/2014/main" id="{DF919012-497A-43FB-BE98-7C9445B677F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689357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Types Of Constraints</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03071795-478D-4709-A352-9F853A16EEBD}"/>
              </a:ext>
            </a:extLst>
          </p:cNvPr>
          <p:cNvSpPr/>
          <p:nvPr/>
        </p:nvSpPr>
        <p:spPr>
          <a:xfrm>
            <a:off x="118542" y="2564904"/>
            <a:ext cx="11953328" cy="2113784"/>
          </a:xfrm>
          <a:prstGeom prst="rect">
            <a:avLst/>
          </a:prstGeom>
        </p:spPr>
        <p:txBody>
          <a:bodyPr wrap="square">
            <a:spAutoFit/>
          </a:bodyPr>
          <a:lstStyle/>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NOT NULL</a:t>
            </a:r>
            <a:r>
              <a:rPr lang="en-US" dirty="0">
                <a:solidFill>
                  <a:srgbClr val="000000"/>
                </a:solidFill>
                <a:latin typeface="Palatino Linotype" panose="02040502050505030304" pitchFamily="18" charset="0"/>
              </a:rPr>
              <a:t> - Ensures that a column cannot have a NULL value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UNIQUE</a:t>
            </a:r>
            <a:r>
              <a:rPr lang="en-US" dirty="0">
                <a:solidFill>
                  <a:srgbClr val="000000"/>
                </a:solidFill>
                <a:latin typeface="Palatino Linotype" panose="02040502050505030304" pitchFamily="18" charset="0"/>
              </a:rPr>
              <a:t> - Ensures that all values in a column are different</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PRIMARY KEY</a:t>
            </a:r>
            <a:r>
              <a:rPr lang="en-US" dirty="0">
                <a:solidFill>
                  <a:srgbClr val="000000"/>
                </a:solidFill>
                <a:latin typeface="Palatino Linotype" panose="02040502050505030304" pitchFamily="18" charset="0"/>
              </a:rPr>
              <a:t> - A combination of a NOT NULL and UNIQUE. Uniquely identifies each row in a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FOREIGN KEY</a:t>
            </a:r>
            <a:r>
              <a:rPr lang="en-US" dirty="0">
                <a:solidFill>
                  <a:srgbClr val="000000"/>
                </a:solidFill>
                <a:latin typeface="Palatino Linotype" panose="02040502050505030304" pitchFamily="18" charset="0"/>
              </a:rPr>
              <a:t> - Uniquely identifies a row/record in another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CHECK</a:t>
            </a:r>
            <a:r>
              <a:rPr lang="en-US" dirty="0">
                <a:solidFill>
                  <a:srgbClr val="000000"/>
                </a:solidFill>
                <a:latin typeface="Palatino Linotype" panose="02040502050505030304" pitchFamily="18" charset="0"/>
              </a:rPr>
              <a:t> - Ensures that all values in a column satisfies a specific condition.</a:t>
            </a: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3931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98576"/>
            <a:ext cx="8838049" cy="914400"/>
          </a:xfrm>
          <a:prstGeom prst="rect">
            <a:avLst/>
          </a:prstGeom>
        </p:spPr>
        <p:txBody>
          <a:bodyPr>
            <a:normAutofit/>
          </a:bodyPr>
          <a:lstStyle/>
          <a:p>
            <a:pPr algn="ctr">
              <a:spcBef>
                <a:spcPct val="0"/>
              </a:spcBef>
              <a:defRPr/>
            </a:pPr>
            <a:r>
              <a:rPr lang="en-US" sz="4800" dirty="0" smtClean="0"/>
              <a:t>Introduction to data types</a:t>
            </a:r>
            <a:endParaRPr lang="en-IN"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60848"/>
            <a:ext cx="8838049" cy="914400"/>
          </a:xfrm>
          <a:prstGeom prst="rect">
            <a:avLst/>
          </a:prstGeom>
        </p:spPr>
        <p:txBody>
          <a:bodyPr>
            <a:normAutofit/>
          </a:bodyPr>
          <a:lstStyle/>
          <a:p>
            <a:pPr algn="ctr"/>
            <a:r>
              <a:rPr lang="en-US" sz="4800" dirty="0" smtClean="0"/>
              <a:t>Categories of datatype</a:t>
            </a:r>
            <a:endParaRPr lang="en-US" sz="4800" i="1"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p:cNvSpPr/>
          <p:nvPr/>
        </p:nvSpPr>
        <p:spPr>
          <a:xfrm>
            <a:off x="694607" y="3284984"/>
            <a:ext cx="2088232" cy="1754326"/>
          </a:xfrm>
          <a:prstGeom prst="rect">
            <a:avLst/>
          </a:prstGeom>
        </p:spPr>
        <p:txBody>
          <a:bodyPr wrap="square">
            <a:spAutoFit/>
          </a:bodyPr>
          <a:lstStyle/>
          <a:p>
            <a:pPr marL="342900" indent="-342900">
              <a:lnSpc>
                <a:spcPct val="150000"/>
              </a:lnSpc>
              <a:buFont typeface="Arial" pitchFamily="34" charset="0"/>
              <a:buChar char="•"/>
            </a:pPr>
            <a:r>
              <a:rPr lang="en-US" dirty="0" smtClean="0">
                <a:latin typeface="Palatino Linotype" pitchFamily="18" charset="0"/>
              </a:rPr>
              <a:t>numeric</a:t>
            </a:r>
          </a:p>
          <a:p>
            <a:pPr marL="342900" indent="-342900">
              <a:lnSpc>
                <a:spcPct val="150000"/>
              </a:lnSpc>
              <a:buFont typeface="Arial" pitchFamily="34" charset="0"/>
              <a:buChar char="•"/>
            </a:pPr>
            <a:r>
              <a:rPr lang="en-US" dirty="0" smtClean="0">
                <a:latin typeface="Palatino Linotype" pitchFamily="18" charset="0"/>
              </a:rPr>
              <a:t>string</a:t>
            </a:r>
          </a:p>
          <a:p>
            <a:pPr marL="342900" indent="-342900">
              <a:lnSpc>
                <a:spcPct val="150000"/>
              </a:lnSpc>
              <a:buFont typeface="Arial" pitchFamily="34" charset="0"/>
              <a:buChar char="•"/>
            </a:pPr>
            <a:r>
              <a:rPr lang="en-US" dirty="0" smtClean="0">
                <a:latin typeface="Palatino Linotype" pitchFamily="18" charset="0"/>
              </a:rPr>
              <a:t>date</a:t>
            </a:r>
          </a:p>
          <a:p>
            <a:pPr marL="342900" indent="-342900">
              <a:lnSpc>
                <a:spcPct val="150000"/>
              </a:lnSpc>
              <a:buFont typeface="Arial" pitchFamily="34" charset="0"/>
              <a:buChar char="•"/>
            </a:pPr>
            <a:r>
              <a:rPr lang="en-US" dirty="0" smtClean="0">
                <a:latin typeface="Palatino Linotype" pitchFamily="18" charset="0"/>
              </a:rPr>
              <a:t>binary</a:t>
            </a:r>
            <a:endParaRPr lang="en-US" dirty="0">
              <a:latin typeface="Palatino Linotype" pitchFamily="18" charset="0"/>
            </a:endParaRPr>
          </a:p>
        </p:txBody>
      </p:sp>
    </p:spTree>
    <p:extLst>
      <p:ext uri="{BB962C8B-B14F-4D97-AF65-F5344CB8AC3E}">
        <p14:creationId xmlns="" xmlns:p14="http://schemas.microsoft.com/office/powerpoint/2010/main" val="123587026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numeric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42856346"/>
              </p:ext>
            </p:extLst>
          </p:nvPr>
        </p:nvGraphicFramePr>
        <p:xfrm>
          <a:off x="478582" y="966336"/>
          <a:ext cx="11449272" cy="2966720"/>
        </p:xfrm>
        <a:graphic>
          <a:graphicData uri="http://schemas.openxmlformats.org/drawingml/2006/table">
            <a:tbl>
              <a:tblPr firstRow="1" bandRow="1">
                <a:tableStyleId>{7E9639D4-E3E2-4D34-9284-5A2195B3D0D7}</a:tableStyleId>
              </a:tblPr>
              <a:tblGrid>
                <a:gridCol w="3240360">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7056784">
                  <a:extLst>
                    <a:ext uri="{9D8B030D-6E8A-4147-A177-3AD203B41FA5}">
                      <a16:colId xmlns="" xmlns:a16="http://schemas.microsoft.com/office/drawing/2014/main" val="20002"/>
                    </a:ext>
                  </a:extLst>
                </a:gridCol>
              </a:tblGrid>
              <a:tr h="370840">
                <a:tc>
                  <a:txBody>
                    <a:bodyPr/>
                    <a:lstStyle/>
                    <a:p>
                      <a:r>
                        <a:rPr kumimoji="0" lang="en-IN" sz="1600" b="1" kern="1200" dirty="0">
                          <a:solidFill>
                            <a:schemeClr val="tx1"/>
                          </a:solidFill>
                          <a:latin typeface="Arial" pitchFamily="34" charset="0"/>
                          <a:ea typeface="+mn-ea"/>
                          <a:cs typeface="Arial" pitchFamily="34" charset="0"/>
                        </a:rPr>
                        <a:t>Datatypes</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Size</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itchFamily="34" charset="0"/>
                          <a:cs typeface="Arial" pitchFamily="34" charset="0"/>
                        </a:rPr>
                        <a:t>TINYINT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 -128 to +127 </a:t>
                      </a:r>
                      <a:r>
                        <a:rPr kumimoji="0" lang="en-IN" sz="1600" b="1" i="0" kern="1200" dirty="0">
                          <a:solidFill>
                            <a:schemeClr val="tx1"/>
                          </a:solidFill>
                          <a:effectLst/>
                          <a:latin typeface="Arial" pitchFamily="34" charset="0"/>
                          <a:ea typeface="+mn-ea"/>
                          <a:cs typeface="Arial" pitchFamily="34" charset="0"/>
                        </a:rPr>
                        <a:t>(</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255)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itchFamily="34" charset="0"/>
                          <a:cs typeface="Arial" pitchFamily="34" charset="0"/>
                        </a:rPr>
                        <a:t>SMALLINT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2 bytes</a:t>
                      </a:r>
                    </a:p>
                  </a:txBody>
                  <a:tcPr marL="91428" marR="91428" anchor="ctr">
                    <a:solidFill>
                      <a:schemeClr val="bg1"/>
                    </a:solidFill>
                  </a:tcPr>
                </a:tc>
                <a:tc>
                  <a:txBody>
                    <a:bodyPr/>
                    <a:lstStyle/>
                    <a:p>
                      <a:r>
                        <a:rPr lang="en-US" sz="1600" dirty="0">
                          <a:latin typeface="Arial" pitchFamily="34" charset="0"/>
                          <a:cs typeface="Arial" pitchFamily="34" charset="0"/>
                        </a:rPr>
                        <a:t>-32768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32767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65535)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itchFamily="34" charset="0"/>
                          <a:cs typeface="Arial" pitchFamily="34" charset="0"/>
                        </a:rPr>
                        <a:t>MEDIUMINT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3 bytes</a:t>
                      </a:r>
                    </a:p>
                  </a:txBody>
                  <a:tcPr marL="91428" marR="91428" anchor="ctr">
                    <a:solidFill>
                      <a:schemeClr val="bg1"/>
                    </a:solidFill>
                  </a:tcPr>
                </a:tc>
                <a:tc>
                  <a:txBody>
                    <a:bodyPr/>
                    <a:lstStyle/>
                    <a:p>
                      <a:r>
                        <a:rPr lang="en-US" sz="1600" dirty="0">
                          <a:latin typeface="Arial" pitchFamily="34" charset="0"/>
                          <a:cs typeface="Arial" pitchFamily="34" charset="0"/>
                        </a:rPr>
                        <a:t>-8388608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8388607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16777215)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itchFamily="34" charset="0"/>
                          <a:cs typeface="Arial" pitchFamily="34" charset="0"/>
                        </a:rPr>
                        <a:t>INT, INTEGER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dirty="0">
                          <a:latin typeface="Arial" pitchFamily="34" charset="0"/>
                          <a:cs typeface="Arial" pitchFamily="34" charset="0"/>
                        </a:rPr>
                        <a:t>-2147483648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2147483647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4294967295)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itchFamily="34" charset="0"/>
                          <a:cs typeface="Arial" pitchFamily="34" charset="0"/>
                        </a:rPr>
                        <a:t>BIGINT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-9,223,372,036,854,775,808 to 9,223,372,036,854,775,807</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itchFamily="34" charset="0"/>
                          <a:cs typeface="Arial"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b="0" i="0" kern="1200" dirty="0" smtClean="0">
                          <a:solidFill>
                            <a:schemeClr val="tx1"/>
                          </a:solidFill>
                          <a:latin typeface="Arial" pitchFamily="34" charset="0"/>
                          <a:ea typeface="+mn-ea"/>
                          <a:cs typeface="Arial" pitchFamily="34" charset="0"/>
                        </a:rPr>
                        <a:t>Decimal precision can go to 24 places for a FLOAT.</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itchFamily="34" charset="0"/>
                          <a:cs typeface="Arial" pitchFamily="34" charset="0"/>
                        </a:rPr>
                        <a:t>DECIMAL [(length[,decimals</a:t>
                      </a:r>
                      <a:r>
                        <a:rPr lang="en-IN" sz="1600" dirty="0" smtClean="0">
                          <a:solidFill>
                            <a:schemeClr val="tx1"/>
                          </a:solidFill>
                          <a:latin typeface="Arial" pitchFamily="34" charset="0"/>
                          <a:cs typeface="Arial" pitchFamily="34" charset="0"/>
                        </a:rPr>
                        <a:t>])]</a:t>
                      </a:r>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r>
                        <a:rPr lang="en-US" sz="1800" b="0" i="0" kern="1200" dirty="0" smtClean="0">
                          <a:solidFill>
                            <a:schemeClr val="tx1"/>
                          </a:solidFill>
                          <a:latin typeface="+mn-lt"/>
                          <a:ea typeface="+mn-ea"/>
                          <a:cs typeface="+mn-cs"/>
                        </a:rPr>
                        <a:t>The maximum number of digits for </a:t>
                      </a:r>
                      <a:r>
                        <a:rPr lang="en-US" sz="1600" dirty="0" smtClean="0"/>
                        <a:t>DECIMAL</a:t>
                      </a:r>
                      <a:r>
                        <a:rPr lang="en-US" sz="1800" b="0" i="0" kern="1200" dirty="0" smtClean="0">
                          <a:solidFill>
                            <a:schemeClr val="tx1"/>
                          </a:solidFill>
                          <a:latin typeface="+mn-lt"/>
                          <a:ea typeface="+mn-ea"/>
                          <a:cs typeface="+mn-cs"/>
                        </a:rPr>
                        <a:t> is 65, </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pic>
        <p:nvPicPr>
          <p:cNvPr id="8" name="Picture 7">
            <a:extLst>
              <a:ext uri="{FF2B5EF4-FFF2-40B4-BE49-F238E27FC236}">
                <a16:creationId xmlns="" xmlns:a16="http://schemas.microsoft.com/office/drawing/2014/main" id="{400BDB21-8205-4137-B6E5-08ED3722AA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4221088"/>
            <a:ext cx="9145016" cy="2308324"/>
          </a:xfrm>
          <a:prstGeom prst="rect">
            <a:avLst/>
          </a:prstGeom>
        </p:spPr>
        <p:txBody>
          <a:bodyPr wrap="square">
            <a:spAutoFit/>
          </a:bodyPr>
          <a:lstStyle/>
          <a:p>
            <a:r>
              <a:rPr lang="en-US" dirty="0" smtClean="0">
                <a:latin typeface="Palatino Linotype" pitchFamily="18" charset="0"/>
              </a:rPr>
              <a:t>CREATE TABLE decimal_table ( col1 decimal(7,2) );</a:t>
            </a:r>
          </a:p>
          <a:p>
            <a:endParaRPr lang="en-US" dirty="0" smtClean="0">
              <a:latin typeface="Palatino Linotype" pitchFamily="18" charset="0"/>
            </a:endParaRPr>
          </a:p>
          <a:p>
            <a:r>
              <a:rPr lang="en-US" dirty="0" smtClean="0">
                <a:latin typeface="Palatino Linotype" pitchFamily="18" charset="0"/>
              </a:rPr>
              <a:t>INSERT INTO decimal_table VALUES (5396.17);          #  5396.17</a:t>
            </a:r>
          </a:p>
          <a:p>
            <a:r>
              <a:rPr lang="en-US" dirty="0" smtClean="0">
                <a:latin typeface="Palatino Linotype" pitchFamily="18" charset="0"/>
              </a:rPr>
              <a:t>INSERT INTO decimal_table VALUES (5396.174);        # 5396.17</a:t>
            </a:r>
          </a:p>
          <a:p>
            <a:r>
              <a:rPr lang="en-US" dirty="0" smtClean="0">
                <a:latin typeface="Palatino Linotype" pitchFamily="18" charset="0"/>
              </a:rPr>
              <a:t>INSERT INTO decimal_table VALUES (5396.178);        # 5396.18</a:t>
            </a:r>
          </a:p>
          <a:p>
            <a:r>
              <a:rPr lang="en-US" dirty="0" smtClean="0">
                <a:latin typeface="Palatino Linotype" pitchFamily="18" charset="0"/>
              </a:rPr>
              <a:t>INSERT INTO decimal_table VALUES (5396.1743);      # 5396.17</a:t>
            </a:r>
          </a:p>
          <a:p>
            <a:r>
              <a:rPr lang="en-US" dirty="0" smtClean="0">
                <a:latin typeface="Palatino Linotype" pitchFamily="18" charset="0"/>
              </a:rPr>
              <a:t>INSERT INTO decimal_table VALUES (5396.1748);     # 5396.17</a:t>
            </a:r>
          </a:p>
          <a:p>
            <a:r>
              <a:rPr lang="en-US" dirty="0" smtClean="0">
                <a:latin typeface="Palatino Linotype" pitchFamily="18" charset="0"/>
              </a:rPr>
              <a:t>INSERT INTO decimal_table VALUES (5396.1788);     # 5396.18</a:t>
            </a:r>
          </a:p>
        </p:txBody>
      </p:sp>
      <p:sp>
        <p:nvSpPr>
          <p:cNvPr id="13" name="Rectangle 12"/>
          <p:cNvSpPr/>
          <p:nvPr/>
        </p:nvSpPr>
        <p:spPr>
          <a:xfrm>
            <a:off x="9911630" y="4149080"/>
            <a:ext cx="2059666" cy="523220"/>
          </a:xfrm>
          <a:prstGeom prst="rect">
            <a:avLst/>
          </a:prstGeom>
        </p:spPr>
        <p:txBody>
          <a:bodyPr wrap="none">
            <a:spAutoFit/>
          </a:bodyPr>
          <a:lstStyle/>
          <a:p>
            <a:r>
              <a:rPr lang="en-US" sz="1400" dirty="0" smtClean="0"/>
              <a:t>Col_name DECIMAL(10,0)</a:t>
            </a:r>
          </a:p>
          <a:p>
            <a:r>
              <a:rPr lang="en-US" sz="1400" dirty="0" smtClean="0"/>
              <a:t>Col_name floot</a:t>
            </a:r>
            <a:endParaRPr lang="en-US" sz="1400" dirty="0"/>
          </a:p>
        </p:txBody>
      </p:sp>
      <p:sp>
        <p:nvSpPr>
          <p:cNvPr id="7" name="Rectangle 6"/>
          <p:cNvSpPr/>
          <p:nvPr/>
        </p:nvSpPr>
        <p:spPr>
          <a:xfrm>
            <a:off x="8903518" y="5661248"/>
            <a:ext cx="3070870" cy="923330"/>
          </a:xfrm>
          <a:prstGeom prst="rect">
            <a:avLst/>
          </a:prstGeom>
        </p:spPr>
        <p:txBody>
          <a:bodyPr wrap="square">
            <a:spAutoFit/>
          </a:bodyPr>
          <a:lstStyle/>
          <a:p>
            <a:r>
              <a:rPr lang="en-US" dirty="0" smtClean="0">
                <a:latin typeface="Palatino Linotype" pitchFamily="18" charset="0"/>
              </a:rPr>
              <a:t>Note:</a:t>
            </a:r>
          </a:p>
          <a:p>
            <a:r>
              <a:rPr lang="en-US" dirty="0" smtClean="0">
                <a:latin typeface="Palatino Linotype" pitchFamily="18" charset="0"/>
              </a:rPr>
              <a:t>FLOAT values can be used for scientific Calculations</a:t>
            </a:r>
            <a:endParaRPr lang="en-US" dirty="0">
              <a:latin typeface="Palatino Linotype" pitchFamily="18" charset="0"/>
            </a:endParaRPr>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296024626"/>
              </p:ext>
            </p:extLst>
          </p:nvPr>
        </p:nvGraphicFramePr>
        <p:xfrm>
          <a:off x="406573" y="908720"/>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smtClean="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800" b="0" i="0" kern="1200" dirty="0" smtClean="0">
                          <a:solidFill>
                            <a:schemeClr val="tx1"/>
                          </a:solidFill>
                          <a:latin typeface="+mn-lt"/>
                          <a:ea typeface="+mn-ea"/>
                          <a:cs typeface="+mn-cs"/>
                        </a:rPr>
                        <a:t>256 bytes </a:t>
                      </a:r>
                      <a:endParaRPr lang="en-IN" sz="1600" b="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4,294,967,295 bytes ~4GB</a:t>
                      </a:r>
                    </a:p>
                  </a:txBody>
                  <a:tcPr marL="91428" marR="91428"/>
                </a:tc>
                <a:extLst>
                  <a:ext uri="{0D108BD9-81ED-4DB2-BD59-A6C34878D82A}">
                    <a16:rowId xmlns="" xmlns:a16="http://schemas.microsoft.com/office/drawing/2014/main" val="10006"/>
                  </a:ext>
                </a:extLst>
              </a:tr>
              <a:tr h="370840">
                <a:tc>
                  <a:txBody>
                    <a:bodyPr/>
                    <a:lstStyle/>
                    <a:p>
                      <a:r>
                        <a:rPr lang="en-IN" sz="1600" dirty="0" smtClean="0">
                          <a:latin typeface="Arial" panose="020B0604020202020204" pitchFamily="34" charset="0"/>
                          <a:cs typeface="Arial" panose="020B0604020202020204" pitchFamily="34" charset="0"/>
                        </a:rPr>
                        <a:t>NCHAR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r h="370840">
                <a:tc>
                  <a:txBody>
                    <a:bodyPr/>
                    <a:lstStyle/>
                    <a:p>
                      <a:r>
                        <a:rPr lang="en-IN" sz="1600" dirty="0" smtClean="0">
                          <a:latin typeface="Arial" panose="020B0604020202020204" pitchFamily="34" charset="0"/>
                          <a:cs typeface="Arial" panose="020B0604020202020204" pitchFamily="34" charset="0"/>
                        </a:rPr>
                        <a:t>NVARCHAR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bl>
          </a:graphicData>
        </a:graphic>
      </p:graphicFrame>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p:cNvSpPr/>
          <p:nvPr/>
        </p:nvSpPr>
        <p:spPr>
          <a:xfrm>
            <a:off x="334566" y="4941168"/>
            <a:ext cx="11593288" cy="1200329"/>
          </a:xfrm>
          <a:prstGeom prst="rect">
            <a:avLst/>
          </a:prstGeom>
        </p:spPr>
        <p:txBody>
          <a:bodyPr wrap="square">
            <a:spAutoFit/>
          </a:bodyPr>
          <a:lstStyle/>
          <a:p>
            <a:r>
              <a:rPr lang="en-US" dirty="0" smtClean="0">
                <a:latin typeface="Palatino Linotype" pitchFamily="18" charset="0"/>
              </a:rPr>
              <a:t>The key </a:t>
            </a:r>
            <a:r>
              <a:rPr lang="en-US" b="1" dirty="0" smtClean="0">
                <a:latin typeface="Palatino Linotype" pitchFamily="18" charset="0"/>
              </a:rPr>
              <a:t>difference between varchar and nvarchar</a:t>
            </a:r>
            <a:r>
              <a:rPr lang="en-US" dirty="0" smtClean="0">
                <a:latin typeface="Palatino Linotype" pitchFamily="18" charset="0"/>
              </a:rPr>
              <a:t> is the way they are stored, </a:t>
            </a:r>
            <a:endParaRPr lang="en-US" dirty="0" smtClean="0">
              <a:latin typeface="Palatino Linotype" pitchFamily="18" charset="0"/>
            </a:endParaRPr>
          </a:p>
          <a:p>
            <a:pPr marL="342900" indent="-342900">
              <a:buFont typeface="Arial" pitchFamily="34" charset="0"/>
              <a:buChar char="•"/>
            </a:pPr>
            <a:r>
              <a:rPr lang="en-US" b="1" dirty="0" smtClean="0">
                <a:latin typeface="Palatino Linotype" pitchFamily="18" charset="0"/>
              </a:rPr>
              <a:t>varchar</a:t>
            </a:r>
            <a:r>
              <a:rPr lang="en-US" dirty="0" smtClean="0">
                <a:latin typeface="Palatino Linotype" pitchFamily="18" charset="0"/>
              </a:rPr>
              <a:t> is stored as regular 8-bit data(1 byte per character)  </a:t>
            </a:r>
            <a:endParaRPr lang="en-US" dirty="0" smtClean="0">
              <a:latin typeface="Palatino Linotype" pitchFamily="18" charset="0"/>
            </a:endParaRPr>
          </a:p>
          <a:p>
            <a:pPr marL="342900" indent="-342900">
              <a:buFont typeface="Arial" pitchFamily="34" charset="0"/>
              <a:buChar char="•"/>
            </a:pPr>
            <a:r>
              <a:rPr lang="en-US" b="1" dirty="0" smtClean="0">
                <a:latin typeface="Palatino Linotype" pitchFamily="18" charset="0"/>
              </a:rPr>
              <a:t>nvarchar</a:t>
            </a:r>
            <a:r>
              <a:rPr lang="en-US" dirty="0" smtClean="0">
                <a:latin typeface="Palatino Linotype" pitchFamily="18" charset="0"/>
              </a:rPr>
              <a:t> stores data at 2 bytes per character. Due to this reason, </a:t>
            </a:r>
            <a:r>
              <a:rPr lang="en-US" b="1" dirty="0" smtClean="0">
                <a:latin typeface="Palatino Linotype" pitchFamily="18" charset="0"/>
              </a:rPr>
              <a:t>nvarchar</a:t>
            </a:r>
            <a:r>
              <a:rPr lang="en-US" dirty="0" smtClean="0">
                <a:latin typeface="Palatino Linotype" pitchFamily="18" charset="0"/>
              </a:rPr>
              <a:t> can hold upto 4000 characters and it takes double the space as  </a:t>
            </a:r>
            <a:r>
              <a:rPr lang="en-US" b="1" dirty="0" smtClean="0">
                <a:latin typeface="Palatino Linotype" pitchFamily="18" charset="0"/>
              </a:rPr>
              <a:t>varchar</a:t>
            </a:r>
            <a:r>
              <a:rPr lang="en-US" dirty="0" smtClean="0">
                <a:latin typeface="Palatino Linotype" pitchFamily="18" charset="0"/>
              </a:rPr>
              <a:t>.</a:t>
            </a:r>
            <a:endParaRPr lang="en-US" dirty="0">
              <a:latin typeface="Palatino Linotype" pitchFamily="18" charset="0"/>
            </a:endParaRPr>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1200329"/>
          </a:xfrm>
          <a:prstGeom prst="rect">
            <a:avLst/>
          </a:prstGeom>
          <a:solidFill>
            <a:schemeClr val="bg1"/>
          </a:solidFill>
        </p:spPr>
        <p:txBody>
          <a:bodyPr wrap="square">
            <a:spAutoFit/>
          </a:bodyPr>
          <a:lstStyle/>
          <a:p>
            <a:pPr algn="r"/>
            <a:r>
              <a:rPr lang="en-US" sz="3600" dirty="0" smtClean="0"/>
              <a:t>difference between unicode and non-Unicode data type</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5" name="Table 4"/>
          <p:cNvGraphicFramePr>
            <a:graphicFrameLocks noGrp="1"/>
          </p:cNvGraphicFramePr>
          <p:nvPr/>
        </p:nvGraphicFramePr>
        <p:xfrm>
          <a:off x="334566" y="1412776"/>
          <a:ext cx="11521282" cy="4835188"/>
        </p:xfrm>
        <a:graphic>
          <a:graphicData uri="http://schemas.openxmlformats.org/drawingml/2006/table">
            <a:tbl>
              <a:tblPr>
                <a:tableStyleId>{5940675A-B579-460E-94D1-54222C63F5DA}</a:tableStyleId>
              </a:tblPr>
              <a:tblGrid>
                <a:gridCol w="6192688"/>
                <a:gridCol w="5328594"/>
              </a:tblGrid>
              <a:tr h="370994">
                <a:tc>
                  <a:txBody>
                    <a:bodyPr/>
                    <a:lstStyle/>
                    <a:p>
                      <a:pPr algn="ctr"/>
                      <a:r>
                        <a:rPr lang="en-US" sz="2000" b="1" dirty="0">
                          <a:latin typeface="Palatino Linotype" pitchFamily="18" charset="0"/>
                        </a:rPr>
                        <a:t>Non-Unicode</a:t>
                      </a:r>
                    </a:p>
                  </a:txBody>
                  <a:tcPr marL="0" marR="0" marT="0" marB="0" anchor="ctr"/>
                </a:tc>
                <a:tc>
                  <a:txBody>
                    <a:bodyPr/>
                    <a:lstStyle/>
                    <a:p>
                      <a:pPr algn="ctr"/>
                      <a:r>
                        <a:rPr lang="en-US" sz="2000" b="1" kern="1200" dirty="0">
                          <a:solidFill>
                            <a:schemeClr val="tx1"/>
                          </a:solidFill>
                          <a:latin typeface="Palatino Linotype" pitchFamily="18" charset="0"/>
                          <a:ea typeface="+mn-ea"/>
                          <a:cs typeface="+mn-cs"/>
                        </a:rPr>
                        <a:t>Unicode</a:t>
                      </a: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a:t>
                      </a:r>
                      <a:r>
                        <a:rPr lang="en-US" sz="1800" dirty="0">
                          <a:latin typeface="Palatino Linotype" pitchFamily="18" charset="0"/>
                        </a:rPr>
                        <a:t>char, varchar, text)</a:t>
                      </a:r>
                    </a:p>
                  </a:txBody>
                  <a:tcPr marL="0" marR="0" marT="0" marB="0" anchor="ctr"/>
                </a:tc>
                <a:tc>
                  <a:txBody>
                    <a:bodyPr/>
                    <a:lstStyle/>
                    <a:p>
                      <a:pPr marL="342900" indent="17463">
                        <a:buFontTx/>
                        <a:buNone/>
                      </a:pPr>
                      <a:r>
                        <a:rPr lang="en-US" sz="1800" dirty="0">
                          <a:latin typeface="Palatino Linotype" pitchFamily="18" charset="0"/>
                        </a:rPr>
                        <a:t>(nchar, </a:t>
                      </a:r>
                      <a:r>
                        <a:rPr lang="en-US" sz="1800" dirty="0" smtClean="0">
                          <a:latin typeface="Palatino Linotype" pitchFamily="18" charset="0"/>
                        </a:rPr>
                        <a:t>nvarchar)</a:t>
                      </a:r>
                      <a:endParaRPr lang="en-US" sz="1800" dirty="0">
                        <a:latin typeface="Palatino Linotype" pitchFamily="18" charset="0"/>
                      </a:endParaRP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Stores </a:t>
                      </a:r>
                      <a:r>
                        <a:rPr lang="en-US" sz="1800" dirty="0">
                          <a:latin typeface="Palatino Linotype" pitchFamily="18" charset="0"/>
                        </a:rPr>
                        <a:t>data in fixed or variable length</a:t>
                      </a:r>
                    </a:p>
                  </a:txBody>
                  <a:tcPr marL="0" marR="0" marT="0" marB="0" anchor="ctr"/>
                </a:tc>
                <a:tc>
                  <a:txBody>
                    <a:bodyPr/>
                    <a:lstStyle/>
                    <a:p>
                      <a:pPr marL="342900" indent="17463">
                        <a:buFontTx/>
                        <a:buNone/>
                      </a:pPr>
                      <a:r>
                        <a:rPr lang="en-US" sz="1800" dirty="0">
                          <a:latin typeface="Palatino Linotype" pitchFamily="18" charset="0"/>
                        </a:rPr>
                        <a:t>Same as </a:t>
                      </a:r>
                      <a:r>
                        <a:rPr lang="en-US" sz="1800" dirty="0" smtClean="0">
                          <a:latin typeface="Palatino Linotype" pitchFamily="18" charset="0"/>
                        </a:rPr>
                        <a:t>Non-Unicode</a:t>
                      </a:r>
                      <a:endParaRPr lang="en-US" sz="1800" dirty="0">
                        <a:latin typeface="Palatino Linotype" pitchFamily="18" charset="0"/>
                      </a:endParaRPr>
                    </a:p>
                  </a:txBody>
                  <a:tcPr marL="0" marR="0" marT="0" marB="0" anchor="ctr"/>
                </a:tc>
              </a:tr>
              <a:tr h="1001665">
                <a:tc>
                  <a:txBody>
                    <a:bodyPr/>
                    <a:lstStyle/>
                    <a:p>
                      <a:pPr marL="703263" indent="-342900">
                        <a:buFont typeface="Arial" pitchFamily="34" charset="0"/>
                        <a:buNone/>
                      </a:pPr>
                      <a:r>
                        <a:rPr lang="en-US" sz="1800" dirty="0" smtClean="0">
                          <a:latin typeface="Palatino Linotype" pitchFamily="18" charset="0"/>
                        </a:rPr>
                        <a:t>char</a:t>
                      </a:r>
                      <a:r>
                        <a:rPr lang="en-US" sz="1800" dirty="0">
                          <a:latin typeface="Palatino Linotype" pitchFamily="18" charset="0"/>
                        </a:rPr>
                        <a:t>: data is padded with blanks to fill the field size. </a:t>
                      </a:r>
                      <a:endParaRPr lang="en-US" sz="1800" dirty="0" smtClean="0">
                        <a:latin typeface="Palatino Linotype" pitchFamily="18" charset="0"/>
                      </a:endParaRPr>
                    </a:p>
                    <a:p>
                      <a:pPr marL="360363" indent="0">
                        <a:buFont typeface="Arial" pitchFamily="34" charset="0"/>
                        <a:buNone/>
                      </a:pPr>
                      <a:r>
                        <a:rPr lang="en-US" sz="1800" dirty="0" smtClean="0">
                          <a:latin typeface="Palatino Linotype" pitchFamily="18" charset="0"/>
                        </a:rPr>
                        <a:t>For </a:t>
                      </a:r>
                      <a:r>
                        <a:rPr lang="en-US" sz="1800" dirty="0">
                          <a:latin typeface="Palatino Linotype" pitchFamily="18" charset="0"/>
                        </a:rPr>
                        <a:t>example, if a char(10) field contains 5 characters </a:t>
                      </a:r>
                      <a:r>
                        <a:rPr lang="en-US" sz="1800" dirty="0" smtClean="0">
                          <a:latin typeface="Palatino Linotype" pitchFamily="18" charset="0"/>
                        </a:rPr>
                        <a:t>the</a:t>
                      </a:r>
                      <a:r>
                        <a:rPr lang="en-US" sz="1800" baseline="0" dirty="0" smtClean="0">
                          <a:latin typeface="Palatino Linotype" pitchFamily="18" charset="0"/>
                        </a:rPr>
                        <a:t> </a:t>
                      </a:r>
                      <a:r>
                        <a:rPr lang="en-US" sz="1800" dirty="0" smtClean="0">
                          <a:latin typeface="Palatino Linotype" pitchFamily="18" charset="0"/>
                        </a:rPr>
                        <a:t>system </a:t>
                      </a:r>
                      <a:r>
                        <a:rPr lang="en-US" sz="1800" dirty="0">
                          <a:latin typeface="Palatino Linotype" pitchFamily="18" charset="0"/>
                        </a:rPr>
                        <a:t>will pad it with 5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nchar: same as char</a:t>
                      </a:r>
                    </a:p>
                  </a:txBody>
                  <a:tcPr marL="0" marR="0" marT="0" marB="0" anchor="ctr"/>
                </a:tc>
              </a:tr>
              <a:tr h="667774">
                <a:tc>
                  <a:txBody>
                    <a:bodyPr/>
                    <a:lstStyle/>
                    <a:p>
                      <a:pPr marL="342900" indent="17463">
                        <a:buFont typeface="Arial" pitchFamily="34" charset="0"/>
                        <a:buNone/>
                      </a:pPr>
                      <a:r>
                        <a:rPr lang="en-US" sz="1800" dirty="0" smtClean="0">
                          <a:latin typeface="Palatino Linotype" pitchFamily="18" charset="0"/>
                        </a:rPr>
                        <a:t>  varchar</a:t>
                      </a:r>
                      <a:r>
                        <a:rPr lang="en-US" sz="1800" dirty="0">
                          <a:latin typeface="Palatino Linotype" pitchFamily="18" charset="0"/>
                        </a:rPr>
                        <a:t>: stores actual value and does not pad with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nvarchar: same as varchar</a:t>
                      </a:r>
                    </a:p>
                  </a:txBody>
                  <a:tcPr marL="0" marR="0" marT="0" marB="0" anchor="ctr"/>
                </a:tc>
              </a:tr>
              <a:tr h="657265">
                <a:tc>
                  <a:txBody>
                    <a:bodyPr/>
                    <a:lstStyle/>
                    <a:p>
                      <a:pPr marL="342900" indent="17463">
                        <a:buFont typeface="Arial" pitchFamily="34" charset="0"/>
                        <a:buNone/>
                      </a:pPr>
                      <a:r>
                        <a:rPr lang="en-US" sz="1800" dirty="0">
                          <a:latin typeface="Palatino Linotype" pitchFamily="18" charset="0"/>
                        </a:rPr>
                        <a:t>requires 1 byte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requires 2 bytes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r>
              <a:tr h="667774">
                <a:tc>
                  <a:txBody>
                    <a:bodyPr/>
                    <a:lstStyle/>
                    <a:p>
                      <a:pPr marL="342900" indent="17463">
                        <a:buFont typeface="Arial" pitchFamily="34" charset="0"/>
                        <a:buNone/>
                      </a:pPr>
                      <a:r>
                        <a:rPr lang="en-US" sz="1800" dirty="0">
                          <a:latin typeface="Palatino Linotype" pitchFamily="18" charset="0"/>
                        </a:rPr>
                        <a:t>Best suited for </a:t>
                      </a:r>
                      <a:r>
                        <a:rPr lang="en-US" sz="1800" dirty="0" smtClean="0">
                          <a:latin typeface="Palatino Linotype" pitchFamily="18" charset="0"/>
                        </a:rPr>
                        <a:t>english characters.</a:t>
                      </a:r>
                      <a:endParaRPr lang="en-US" sz="1800" dirty="0">
                        <a:latin typeface="Palatino Linotype" pitchFamily="18" charset="0"/>
                      </a:endParaRPr>
                    </a:p>
                  </a:txBody>
                  <a:tcPr marL="0" marR="0" marT="0" marB="0" anchor="ctr"/>
                </a:tc>
                <a:tc>
                  <a:txBody>
                    <a:bodyPr/>
                    <a:lstStyle/>
                    <a:p>
                      <a:pPr marL="360363" indent="0">
                        <a:buFontTx/>
                        <a:buNone/>
                      </a:pPr>
                      <a:r>
                        <a:rPr lang="en-US" sz="1800" dirty="0">
                          <a:latin typeface="Palatino Linotype" pitchFamily="18" charset="0"/>
                        </a:rPr>
                        <a:t>Best suited for systems that need to support at </a:t>
                      </a:r>
                      <a:r>
                        <a:rPr lang="en-US" sz="1800" dirty="0" smtClean="0">
                          <a:latin typeface="Palatino Linotype" pitchFamily="18" charset="0"/>
                        </a:rPr>
                        <a:t>least</a:t>
                      </a:r>
                      <a:r>
                        <a:rPr lang="en-US" sz="1800" baseline="0" dirty="0" smtClean="0">
                          <a:latin typeface="Palatino Linotype" pitchFamily="18" charset="0"/>
                        </a:rPr>
                        <a:t> </a:t>
                      </a:r>
                      <a:r>
                        <a:rPr lang="en-US" sz="1800" dirty="0" smtClean="0">
                          <a:latin typeface="Palatino Linotype" pitchFamily="18" charset="0"/>
                        </a:rPr>
                        <a:t>one</a:t>
                      </a:r>
                      <a:r>
                        <a:rPr lang="en-US" sz="1800" dirty="0">
                          <a:latin typeface="Palatino Linotype" pitchFamily="18" charset="0"/>
                        </a:rPr>
                        <a:t> foreign </a:t>
                      </a:r>
                      <a:r>
                        <a:rPr lang="en-US" sz="1800" dirty="0" smtClean="0">
                          <a:latin typeface="Palatino Linotype" pitchFamily="18" charset="0"/>
                        </a:rPr>
                        <a:t>language (i.e. non english language)</a:t>
                      </a:r>
                      <a:endParaRPr lang="en-US" sz="1800" dirty="0">
                        <a:latin typeface="Palatino Linotype" pitchFamily="18" charset="0"/>
                      </a:endParaRPr>
                    </a:p>
                  </a:txBody>
                  <a:tcPr marL="0" marR="0" marT="0" marB="0" anchor="ctr"/>
                </a:tc>
              </a:tr>
            </a:tbl>
          </a:graphicData>
        </a:graphic>
      </p:graphicFrame>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p:cNvSpPr/>
          <p:nvPr/>
        </p:nvSpPr>
        <p:spPr>
          <a:xfrm>
            <a:off x="1523802" y="3"/>
            <a:ext cx="9142810" cy="646331"/>
          </a:xfrm>
          <a:prstGeom prst="rect">
            <a:avLst/>
          </a:prstGeom>
          <a:solidFill>
            <a:schemeClr val="bg1"/>
          </a:solidFill>
        </p:spPr>
        <p:txBody>
          <a:bodyPr wrap="square">
            <a:spAutoFit/>
          </a:bodyPr>
          <a:lstStyle/>
          <a:p>
            <a:pPr algn="r"/>
            <a:r>
              <a:rPr lang="en-US" sz="3600" dirty="0" smtClean="0"/>
              <a:t>difference between char and varchar data type</a:t>
            </a:r>
            <a:endParaRPr lang="en-IN" sz="36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nvGraphicFramePr>
        <p:xfrm>
          <a:off x="262558" y="1196632"/>
          <a:ext cx="11593287" cy="3024456"/>
        </p:xfrm>
        <a:graphic>
          <a:graphicData uri="http://schemas.openxmlformats.org/drawingml/2006/table">
            <a:tbl>
              <a:tblPr>
                <a:tableStyleId>{5940675A-B579-460E-94D1-54222C63F5DA}</a:tableStyleId>
              </a:tblPr>
              <a:tblGrid>
                <a:gridCol w="5805603"/>
                <a:gridCol w="5787684"/>
              </a:tblGrid>
              <a:tr h="453818">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CHAR</a:t>
                      </a:r>
                      <a:endParaRPr lang="en-US" sz="2000" b="1" kern="1200" dirty="0">
                        <a:solidFill>
                          <a:schemeClr val="tx1"/>
                        </a:solidFill>
                        <a:latin typeface="Palatino Linotype" pitchFamily="18" charset="0"/>
                        <a:ea typeface="+mn-ea"/>
                        <a:cs typeface="+mn-cs"/>
                      </a:endParaRPr>
                    </a:p>
                  </a:txBody>
                  <a:tcPr marL="76095" marR="76095" marT="76095" marB="76095"/>
                </a:tc>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VARCHAR</a:t>
                      </a:r>
                      <a:endParaRPr lang="en-US" sz="2000" b="1" kern="1200" dirty="0">
                        <a:solidFill>
                          <a:schemeClr val="tx1"/>
                        </a:solidFill>
                        <a:latin typeface="Palatino Linotype" pitchFamily="18" charset="0"/>
                        <a:ea typeface="+mn-ea"/>
                        <a:cs typeface="+mn-cs"/>
                      </a:endParaRPr>
                    </a:p>
                  </a:txBody>
                  <a:tcPr marL="76095" marR="76095" marT="76095" marB="76095"/>
                </a:tc>
              </a:tr>
              <a:tr h="786396">
                <a:tc>
                  <a:txBody>
                    <a:bodyPr/>
                    <a:lstStyle/>
                    <a:p>
                      <a:pPr marL="360363" indent="0" fontAlgn="t"/>
                      <a:r>
                        <a:rPr lang="en-US" sz="1800" dirty="0">
                          <a:latin typeface="Palatino Linotype" pitchFamily="18" charset="0"/>
                        </a:rPr>
                        <a:t>It stores values in fixed lengths and are padded </a:t>
                      </a:r>
                      <a:r>
                        <a:rPr lang="en-US" sz="1800" dirty="0" smtClean="0">
                          <a:latin typeface="Palatino Linotype" pitchFamily="18" charset="0"/>
                        </a:rPr>
                        <a:t>with </a:t>
                      </a:r>
                      <a:r>
                        <a:rPr lang="en-US" sz="1800" dirty="0">
                          <a:latin typeface="Palatino Linotype" pitchFamily="18" charset="0"/>
                        </a:rPr>
                        <a:t>space characters to match the specified </a:t>
                      </a:r>
                      <a:r>
                        <a:rPr lang="en-US" sz="1800" dirty="0" smtClean="0">
                          <a:latin typeface="Palatino Linotype" pitchFamily="18" charset="0"/>
                        </a:rPr>
                        <a:t>length</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VARCHAR stores values in variable </a:t>
                      </a:r>
                      <a:r>
                        <a:rPr lang="en-US" sz="1800" dirty="0" smtClean="0">
                          <a:latin typeface="Palatino Linotype" pitchFamily="18" charset="0"/>
                        </a:rPr>
                        <a:t>length and </a:t>
                      </a:r>
                      <a:r>
                        <a:rPr lang="en-US" sz="1800" dirty="0">
                          <a:latin typeface="Palatino Linotype" pitchFamily="18" charset="0"/>
                        </a:rPr>
                        <a:t>are not padded with </a:t>
                      </a:r>
                      <a:r>
                        <a:rPr lang="en-US" sz="1800" dirty="0" smtClean="0">
                          <a:latin typeface="Palatino Linotype" pitchFamily="18" charset="0"/>
                        </a:rPr>
                        <a:t>space characters</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can hold a maximum of 255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It can hold a maximum of 65,535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uses static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 CREATE TABLE emp(name CHAR(10</a:t>
                      </a:r>
                      <a:r>
                        <a:rPr lang="en-US" sz="1800" dirty="0">
                          <a:latin typeface="Palatino Linotype" pitchFamily="18" charset="0"/>
                        </a:rPr>
                        <a:t>)); </a:t>
                      </a:r>
                    </a:p>
                  </a:txBody>
                  <a:tcPr marL="76095" marR="76095" marT="76095" marB="76095"/>
                </a:tc>
                <a:tc>
                  <a:txBody>
                    <a:bodyPr/>
                    <a:lstStyle/>
                    <a:p>
                      <a:pPr marL="360363" indent="0" fontAlgn="t"/>
                      <a:r>
                        <a:rPr lang="en-US" sz="1800" dirty="0">
                          <a:latin typeface="Palatino Linotype" pitchFamily="18" charset="0"/>
                        </a:rPr>
                        <a:t>It uses dynamic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mysql&gt;create </a:t>
                      </a:r>
                      <a:r>
                        <a:rPr lang="en-US" sz="1800" dirty="0">
                          <a:latin typeface="Palatino Linotype" pitchFamily="18" charset="0"/>
                        </a:rPr>
                        <a:t>table emp1(name </a:t>
                      </a:r>
                      <a:r>
                        <a:rPr lang="en-US" sz="1800" dirty="0" smtClean="0">
                          <a:latin typeface="Palatino Linotype" pitchFamily="18" charset="0"/>
                        </a:rPr>
                        <a:t>VARCHAR(10</a:t>
                      </a:r>
                      <a:r>
                        <a:rPr lang="en-US" sz="1800" dirty="0">
                          <a:latin typeface="Palatino Linotype" pitchFamily="18" charset="0"/>
                        </a:rPr>
                        <a:t>)); </a:t>
                      </a:r>
                    </a:p>
                  </a:txBody>
                  <a:tcPr marL="76095" marR="76095" marT="76095" marB="76095"/>
                </a:tc>
              </a:tr>
            </a:tbl>
          </a:graphicData>
        </a:graphic>
      </p:graphicFrame>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274839" y="1628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smtClean="0"/>
                        <a:t>name2 </a:t>
                      </a:r>
                      <a:r>
                        <a:rPr lang="en-IN" dirty="0"/>
                        <a:t>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800" kern="1200" dirty="0">
                        <a:solidFill>
                          <a:schemeClr val="tx1"/>
                        </a:solidFill>
                        <a:latin typeface="+mn-lt"/>
                        <a:ea typeface="+mn-ea"/>
                        <a:cs typeface="+mn-cs"/>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286561" y="2980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a:t>
                      </a:r>
                      <a:r>
                        <a:rPr lang="en-IN" baseline="0"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smtClean="0"/>
                        <a:t>name2 VARCHAR(10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315408" y="2500183"/>
            <a:ext cx="1645002" cy="400110"/>
          </a:xfrm>
          <a:prstGeom prst="rect">
            <a:avLst/>
          </a:prstGeom>
        </p:spPr>
        <p:txBody>
          <a:bodyPr wrap="none">
            <a:spAutoFit/>
          </a:bodyPr>
          <a:lstStyle/>
          <a:p>
            <a:r>
              <a:rPr lang="en-US" sz="2000" dirty="0" smtClean="0">
                <a:solidFill>
                  <a:srgbClr val="DC525C"/>
                </a:solidFill>
                <a:latin typeface="Segoe UI Light" panose="020B0502040204020203" pitchFamily="34" charset="0"/>
                <a:cs typeface="Segoe UI Light" panose="020B0502040204020203" pitchFamily="34" charset="0"/>
              </a:rPr>
              <a:t>but in </a:t>
            </a:r>
            <a:r>
              <a:rPr lang="en-US" sz="2000" dirty="0">
                <a:solidFill>
                  <a:srgbClr val="DC525C"/>
                </a:solidFill>
                <a:latin typeface="Segoe UI Light" panose="020B0502040204020203" pitchFamily="34" charset="0"/>
                <a:cs typeface="Segoe UI Light" panose="020B0502040204020203" pitchFamily="34" charset="0"/>
              </a:rPr>
              <a:t>MySQL</a:t>
            </a:r>
            <a:endParaRPr lang="en-IN" sz="2000" dirty="0"/>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5" name="Rectangle 14"/>
          <p:cNvSpPr/>
          <p:nvPr/>
        </p:nvSpPr>
        <p:spPr>
          <a:xfrm>
            <a:off x="130884" y="692696"/>
            <a:ext cx="6900426" cy="646331"/>
          </a:xfrm>
          <a:prstGeom prst="rect">
            <a:avLst/>
          </a:prstGeom>
        </p:spPr>
        <p:txBody>
          <a:bodyPr wrap="square">
            <a:spAutoFit/>
          </a:bodyPr>
          <a:lstStyle/>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char</a:t>
            </a:r>
            <a:r>
              <a:rPr lang="en-IN" dirty="0">
                <a:solidFill>
                  <a:srgbClr val="0089A4"/>
                </a:solidFill>
                <a:latin typeface="Palatino Linotype" panose="02040502050505030304" pitchFamily="18" charset="0"/>
              </a:rPr>
              <a:t> is a fixed-length character data type, </a:t>
            </a:r>
          </a:p>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varchar</a:t>
            </a:r>
            <a:r>
              <a:rPr lang="en-IN" dirty="0">
                <a:solidFill>
                  <a:srgbClr val="0089A4"/>
                </a:solidFill>
                <a:latin typeface="Palatino Linotype" panose="02040502050505030304" pitchFamily="18" charset="0"/>
              </a:rPr>
              <a:t> is a variable-length character data type.</a:t>
            </a:r>
          </a:p>
        </p:txBody>
      </p:sp>
      <p:sp>
        <p:nvSpPr>
          <p:cNvPr id="16" name="Rectangle 15"/>
          <p:cNvSpPr/>
          <p:nvPr/>
        </p:nvSpPr>
        <p:spPr>
          <a:xfrm>
            <a:off x="262559" y="3933056"/>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594948" name="Picture 4"/>
          <p:cNvPicPr>
            <a:picLocks noChangeAspect="1" noChangeArrowheads="1"/>
          </p:cNvPicPr>
          <p:nvPr/>
        </p:nvPicPr>
        <p:blipFill>
          <a:blip r:embed="rId3" cstate="print"/>
          <a:srcRect/>
          <a:stretch>
            <a:fillRect/>
          </a:stretch>
        </p:blipFill>
        <p:spPr bwMode="auto">
          <a:xfrm>
            <a:off x="3718942" y="3861048"/>
            <a:ext cx="2422087" cy="1296144"/>
          </a:xfrm>
          <a:prstGeom prst="rect">
            <a:avLst/>
          </a:prstGeom>
          <a:noFill/>
          <a:ln w="9525">
            <a:noFill/>
            <a:miter lim="800000"/>
            <a:headEnd/>
            <a:tailEnd/>
          </a:ln>
        </p:spPr>
      </p:pic>
      <p:sp>
        <p:nvSpPr>
          <p:cNvPr id="17" name="Rectangle 16"/>
          <p:cNvSpPr/>
          <p:nvPr/>
        </p:nvSpPr>
        <p:spPr>
          <a:xfrm>
            <a:off x="334566" y="5229200"/>
            <a:ext cx="10306219" cy="646331"/>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594949" name="Picture 5"/>
          <p:cNvPicPr>
            <a:picLocks noChangeAspect="1" noChangeArrowheads="1"/>
          </p:cNvPicPr>
          <p:nvPr/>
        </p:nvPicPr>
        <p:blipFill>
          <a:blip r:embed="rId4" cstate="print"/>
          <a:srcRect/>
          <a:stretch>
            <a:fillRect/>
          </a:stretch>
        </p:blipFill>
        <p:spPr bwMode="auto">
          <a:xfrm>
            <a:off x="694605" y="5877272"/>
            <a:ext cx="2622431" cy="648072"/>
          </a:xfrm>
          <a:prstGeom prst="rect">
            <a:avLst/>
          </a:prstGeom>
          <a:noFill/>
          <a:ln w="9525">
            <a:noFill/>
            <a:miter lim="800000"/>
            <a:headEnd/>
            <a:tailEnd/>
          </a:ln>
        </p:spPr>
      </p:pic>
      <p:sp>
        <p:nvSpPr>
          <p:cNvPr id="13" name="Rectangle 12"/>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3109" y="1124744"/>
            <a:ext cx="11737304" cy="646331"/>
          </a:xfrm>
          <a:prstGeom prst="rect">
            <a:avLst/>
          </a:prstGeom>
          <a:noFill/>
        </p:spPr>
        <p:txBody>
          <a:bodyPr wrap="square">
            <a:spAutoFit/>
          </a:bodyPr>
          <a:lstStyle/>
          <a:p>
            <a:r>
              <a:rPr lang="en-IN" dirty="0">
                <a:latin typeface="Palatino Linotype" pitchFamily="18" charset="0"/>
              </a:rPr>
              <a:t>When CHAR values are retrieved, the trailing spaces are removed (unless the </a:t>
            </a:r>
            <a:r>
              <a:rPr lang="en-IN" b="1" dirty="0">
                <a:latin typeface="Palatino Linotype" pitchFamily="18" charset="0"/>
              </a:rPr>
              <a:t>PAD_CHAR_TO_FULL_LENGTH</a:t>
            </a:r>
            <a:r>
              <a:rPr lang="en-IN" b="1" i="1" dirty="0">
                <a:latin typeface="Palatino Linotype" pitchFamily="18" charset="0"/>
              </a:rPr>
              <a:t> </a:t>
            </a:r>
            <a:r>
              <a:rPr lang="en-IN" dirty="0">
                <a:latin typeface="Palatino Linotype" pitchFamily="18" charset="0"/>
              </a:rPr>
              <a:t>SQL mode is enabled)</a:t>
            </a: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Rectangle 12"/>
          <p:cNvSpPr/>
          <p:nvPr/>
        </p:nvSpPr>
        <p:spPr>
          <a:xfrm>
            <a:off x="597125" y="1916832"/>
            <a:ext cx="8990430"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'PAD_CHAR_TO_FULL_LENGTH';</a:t>
            </a:r>
          </a:p>
        </p:txBody>
      </p:sp>
      <p:sp>
        <p:nvSpPr>
          <p:cNvPr id="16" name="Rectangle 15"/>
          <p:cNvSpPr/>
          <p:nvPr/>
        </p:nvSpPr>
        <p:spPr>
          <a:xfrm>
            <a:off x="541516" y="3068960"/>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17" name="Picture 4"/>
          <p:cNvPicPr>
            <a:picLocks noChangeAspect="1" noChangeArrowheads="1"/>
          </p:cNvPicPr>
          <p:nvPr/>
        </p:nvPicPr>
        <p:blipFill>
          <a:blip r:embed="rId3" cstate="print"/>
          <a:srcRect/>
          <a:stretch>
            <a:fillRect/>
          </a:stretch>
        </p:blipFill>
        <p:spPr bwMode="auto">
          <a:xfrm>
            <a:off x="3997899" y="2996952"/>
            <a:ext cx="2422087" cy="1296144"/>
          </a:xfrm>
          <a:prstGeom prst="rect">
            <a:avLst/>
          </a:prstGeom>
          <a:noFill/>
          <a:ln w="9525">
            <a:noFill/>
            <a:miter lim="800000"/>
            <a:headEnd/>
            <a:tailEnd/>
          </a:ln>
        </p:spPr>
      </p:pic>
      <p:sp>
        <p:nvSpPr>
          <p:cNvPr id="18" name="Rectangle 17"/>
          <p:cNvSpPr/>
          <p:nvPr/>
        </p:nvSpPr>
        <p:spPr>
          <a:xfrm>
            <a:off x="613523" y="4521894"/>
            <a:ext cx="10306219" cy="923330"/>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IN" b="1" dirty="0" smtClean="0">
                <a:latin typeface="Palatino Linotype" panose="02040502050505030304" pitchFamily="18" charset="0"/>
                <a:cs typeface="Arial" panose="020B0604020202020204" pitchFamily="34" charset="0"/>
              </a:rPr>
              <a:t>SET sql_mode = 'PAD_CHAR_TO_FULL_LENGTH';</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668674" name="Picture 2"/>
          <p:cNvPicPr>
            <a:picLocks noChangeAspect="1" noChangeArrowheads="1"/>
          </p:cNvPicPr>
          <p:nvPr/>
        </p:nvPicPr>
        <p:blipFill>
          <a:blip r:embed="rId4" cstate="print"/>
          <a:srcRect/>
          <a:stretch>
            <a:fillRect/>
          </a:stretch>
        </p:blipFill>
        <p:spPr bwMode="auto">
          <a:xfrm>
            <a:off x="694606" y="5589240"/>
            <a:ext cx="2786403" cy="648000"/>
          </a:xfrm>
          <a:prstGeom prst="rect">
            <a:avLst/>
          </a:prstGeom>
          <a:noFill/>
          <a:ln w="9525">
            <a:noFill/>
            <a:miter lim="800000"/>
            <a:headEnd/>
            <a:tailEnd/>
          </a:ln>
        </p:spPr>
      </p:pic>
      <p:sp>
        <p:nvSpPr>
          <p:cNvPr id="15" name="Rectangle 14"/>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date and time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95887022"/>
              </p:ext>
            </p:extLst>
          </p:nvPr>
        </p:nvGraphicFramePr>
        <p:xfrm>
          <a:off x="406574" y="764704"/>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 xmlns:a16="http://schemas.microsoft.com/office/drawing/2014/main" val="20000"/>
                    </a:ext>
                  </a:extLst>
                </a:gridCol>
                <a:gridCol w="1368152">
                  <a:extLst>
                    <a:ext uri="{9D8B030D-6E8A-4147-A177-3AD203B41FA5}">
                      <a16:colId xmlns="" xmlns:a16="http://schemas.microsoft.com/office/drawing/2014/main" val="20001"/>
                    </a:ext>
                  </a:extLst>
                </a:gridCol>
                <a:gridCol w="8136904">
                  <a:extLst>
                    <a:ext uri="{9D8B030D-6E8A-4147-A177-3AD203B41FA5}">
                      <a16:colId xmlns=""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Palatino Linotype" pitchFamily="18" charset="0"/>
                          <a:cs typeface="Arial" panose="020B0604020202020204" pitchFamily="34" charset="0"/>
                        </a:rPr>
                        <a:t>YEAR</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1 byte</a:t>
                      </a:r>
                    </a:p>
                  </a:txBody>
                  <a:tcPr marL="91428" marR="91428" anchor="ctr">
                    <a:solidFill>
                      <a:schemeClr val="bg1"/>
                    </a:solidFill>
                  </a:tcPr>
                </a:tc>
                <a:tc>
                  <a:txBody>
                    <a:bodyPr/>
                    <a:lstStyle/>
                    <a:p>
                      <a:r>
                        <a:rPr lang="en-US" sz="1800" dirty="0" smtClean="0">
                          <a:solidFill>
                            <a:schemeClr val="tx1"/>
                          </a:solidFill>
                          <a:latin typeface="Palatino Linotype" pitchFamily="18" charset="0"/>
                          <a:cs typeface="Arial" panose="020B0604020202020204" pitchFamily="34" charset="0"/>
                        </a:rPr>
                        <a:t>YYYY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of 1901 to 2155</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Palatino Linotype" pitchFamily="18" charset="0"/>
                          <a:cs typeface="Arial" panose="020B0604020202020204" pitchFamily="34" charset="0"/>
                        </a:rPr>
                        <a:t>DATE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YYYY-MM-DD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to '9999-12-31'</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Palatino Linotype" pitchFamily="18" charset="0"/>
                          <a:cs typeface="Arial" panose="020B0604020202020204" pitchFamily="34" charset="0"/>
                        </a:rPr>
                        <a:t>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800" dirty="0">
                          <a:solidFill>
                            <a:schemeClr val="tx1"/>
                          </a:solidFill>
                          <a:latin typeface="Palatino Linotype" pitchFamily="18" charset="0"/>
                          <a:cs typeface="Arial" panose="020B0604020202020204" pitchFamily="34" charset="0"/>
                        </a:rPr>
                        <a:t>DATETIME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a:t>
                      </a:r>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5" name="Picture 4">
            <a:extLst>
              <a:ext uri="{FF2B5EF4-FFF2-40B4-BE49-F238E27FC236}">
                <a16:creationId xmlns="" xmlns:a16="http://schemas.microsoft.com/office/drawing/2014/main" id="{85F2128D-EAE6-44FF-BD45-4485ECE017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886169" y="2852936"/>
            <a:ext cx="2289157" cy="1944216"/>
          </a:xfrm>
          <a:prstGeom prst="rect">
            <a:avLst/>
          </a:prstGeom>
          <a:noFill/>
          <a:ln w="9525">
            <a:noFill/>
            <a:miter lim="800000"/>
            <a:headEnd/>
            <a:tailEnd/>
          </a:ln>
        </p:spPr>
      </p:pic>
      <p:sp>
        <p:nvSpPr>
          <p:cNvPr id="7" name="Rectangle 6"/>
          <p:cNvSpPr/>
          <p:nvPr/>
        </p:nvSpPr>
        <p:spPr>
          <a:xfrm>
            <a:off x="421674" y="2852936"/>
            <a:ext cx="3456384" cy="1754326"/>
          </a:xfrm>
          <a:prstGeom prst="rect">
            <a:avLst/>
          </a:prstGeom>
        </p:spPr>
        <p:txBody>
          <a:bodyPr wrap="square">
            <a:spAutoFit/>
          </a:bodyPr>
          <a:lstStyle/>
          <a:p>
            <a:r>
              <a:rPr lang="en-US" dirty="0" smtClean="0"/>
              <a:t>CREATE TABLE date_table (    </a:t>
            </a:r>
          </a:p>
          <a:p>
            <a:r>
              <a:rPr lang="en-US" dirty="0" smtClean="0"/>
              <a:t>   col_year YEAR,</a:t>
            </a:r>
          </a:p>
          <a:p>
            <a:r>
              <a:rPr lang="en-US" dirty="0" smtClean="0"/>
              <a:t>   col_date DATE,</a:t>
            </a:r>
          </a:p>
          <a:p>
            <a:r>
              <a:rPr lang="en-US" dirty="0" smtClean="0"/>
              <a:t>   col_time TIME,</a:t>
            </a:r>
          </a:p>
          <a:p>
            <a:r>
              <a:rPr lang="en-US" dirty="0" smtClean="0"/>
              <a:t>   col_datetime DATETIME </a:t>
            </a:r>
          </a:p>
          <a:p>
            <a:r>
              <a:rPr lang="en-US" dirty="0" smtClean="0"/>
              <a:t>);</a:t>
            </a:r>
            <a:endParaRPr lang="en-US" dirty="0"/>
          </a:p>
        </p:txBody>
      </p:sp>
      <p:sp>
        <p:nvSpPr>
          <p:cNvPr id="8" name="Rectangle 7"/>
          <p:cNvSpPr/>
          <p:nvPr/>
        </p:nvSpPr>
        <p:spPr>
          <a:xfrm>
            <a:off x="118542" y="4941168"/>
            <a:ext cx="9721080" cy="646331"/>
          </a:xfrm>
          <a:prstGeom prst="rect">
            <a:avLst/>
          </a:prstGeom>
        </p:spPr>
        <p:txBody>
          <a:bodyPr wrap="square">
            <a:spAutoFit/>
          </a:bodyPr>
          <a:lstStyle/>
          <a:p>
            <a:pPr marL="342900" indent="-342900">
              <a:buFont typeface="Arial" pitchFamily="34" charset="0"/>
              <a:buChar char="•"/>
            </a:pPr>
            <a:r>
              <a:rPr lang="en-US" dirty="0" smtClean="0"/>
              <a:t>INSERT INTO date_table VALUES(2020, '2020-06-01','</a:t>
            </a:r>
            <a:r>
              <a:rPr lang="en-US" b="1" dirty="0" smtClean="0">
                <a:solidFill>
                  <a:srgbClr val="FF0000"/>
                </a:solidFill>
              </a:rPr>
              <a:t>25:00:00</a:t>
            </a:r>
            <a:r>
              <a:rPr lang="en-US" dirty="0" smtClean="0"/>
              <a:t>', '2020-06-01 14:11');</a:t>
            </a:r>
          </a:p>
          <a:p>
            <a:pPr marL="342900" indent="-342900">
              <a:buFont typeface="Arial" pitchFamily="34" charset="0"/>
              <a:buChar char="•"/>
            </a:pPr>
            <a:r>
              <a:rPr lang="en-US" dirty="0" smtClean="0"/>
              <a:t>SELECT * FROM date_table;</a:t>
            </a:r>
          </a:p>
        </p:txBody>
      </p:sp>
      <p:pic>
        <p:nvPicPr>
          <p:cNvPr id="1027" name="Picture 3"/>
          <p:cNvPicPr>
            <a:picLocks noChangeAspect="1" noChangeArrowheads="1"/>
          </p:cNvPicPr>
          <p:nvPr/>
        </p:nvPicPr>
        <p:blipFill>
          <a:blip r:embed="rId4" cstate="print"/>
          <a:srcRect/>
          <a:stretch>
            <a:fillRect/>
          </a:stretch>
        </p:blipFill>
        <p:spPr bwMode="auto">
          <a:xfrm>
            <a:off x="6743279" y="5661248"/>
            <a:ext cx="1353601" cy="6480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76148" y="5661248"/>
            <a:ext cx="4910946" cy="648072"/>
          </a:xfrm>
          <a:prstGeom prst="rect">
            <a:avLst/>
          </a:prstGeom>
          <a:noFill/>
          <a:ln w="9525">
            <a:noFill/>
            <a:miter lim="800000"/>
            <a:headEnd/>
            <a:tailEnd/>
          </a:ln>
        </p:spPr>
      </p:pic>
      <p:sp>
        <p:nvSpPr>
          <p:cNvPr id="11" name="Rectangle 10"/>
          <p:cNvSpPr/>
          <p:nvPr/>
        </p:nvSpPr>
        <p:spPr>
          <a:xfrm>
            <a:off x="6340863" y="5301208"/>
            <a:ext cx="5849550" cy="369332"/>
          </a:xfrm>
          <a:prstGeom prst="rect">
            <a:avLst/>
          </a:prstGeom>
        </p:spPr>
        <p:txBody>
          <a:bodyPr wrap="none">
            <a:spAutoFit/>
          </a:bodyPr>
          <a:lstStyle/>
          <a:p>
            <a:pPr marL="342900" indent="-342900">
              <a:buFont typeface="Arial" pitchFamily="34" charset="0"/>
              <a:buChar char="•"/>
            </a:pPr>
            <a:r>
              <a:rPr lang="en-US" dirty="0" smtClean="0"/>
              <a:t>SELECT DATE_FORMAT(col_time, '%T') FROM date_table;</a:t>
            </a:r>
            <a:endParaRPr lang="en-US" dirty="0"/>
          </a:p>
        </p:txBody>
      </p:sp>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161190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boolean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764704"/>
            <a:ext cx="5725670" cy="369332"/>
          </a:xfrm>
          <a:prstGeom prst="rect">
            <a:avLst/>
          </a:prstGeom>
        </p:spPr>
        <p:txBody>
          <a:bodyPr wrap="none">
            <a:spAutoFit/>
          </a:bodyPr>
          <a:lstStyle/>
          <a:p>
            <a:pPr marL="285750" indent="-285750">
              <a:buFont typeface="Arial" panose="020B0604020202020204" pitchFamily="34" charset="0"/>
              <a:buChar char="•"/>
            </a:pPr>
            <a:r>
              <a:rPr lang="en-IN" dirty="0" smtClean="0">
                <a:latin typeface="Palatino Linotype" panose="02040502050505030304" pitchFamily="18" charset="0"/>
                <a:cs typeface="Arial" panose="020B0604020202020204" pitchFamily="34" charset="0"/>
              </a:rPr>
              <a:t>BOOL and BOOLEAN are synonym of TINYINT(1)</a:t>
            </a:r>
            <a:endParaRPr lang="en-IN" dirty="0">
              <a:latin typeface="Palatino Linotype" panose="02040502050505030304" pitchFamily="18" charset="0"/>
              <a:cs typeface="Arial" panose="020B060402020202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4367014" y="1412776"/>
            <a:ext cx="2176242" cy="1224136"/>
          </a:xfrm>
          <a:prstGeom prst="rect">
            <a:avLst/>
          </a:prstGeom>
          <a:noFill/>
          <a:ln w="9525">
            <a:noFill/>
            <a:miter lim="800000"/>
            <a:headEnd/>
            <a:tailEnd/>
          </a:ln>
        </p:spPr>
      </p:pic>
      <p:sp>
        <p:nvSpPr>
          <p:cNvPr id="14" name="Rectangle 13"/>
          <p:cNvSpPr/>
          <p:nvPr/>
        </p:nvSpPr>
        <p:spPr>
          <a:xfrm>
            <a:off x="478582" y="1412776"/>
            <a:ext cx="3312367" cy="1200329"/>
          </a:xfrm>
          <a:prstGeom prst="rect">
            <a:avLst/>
          </a:prstGeom>
        </p:spPr>
        <p:txBody>
          <a:bodyPr wrap="square">
            <a:spAutoFit/>
          </a:bodyPr>
          <a:lstStyle/>
          <a:p>
            <a:r>
              <a:rPr lang="en-US" dirty="0" smtClean="0"/>
              <a:t>CREATE TABLE boolean_table (  </a:t>
            </a:r>
          </a:p>
          <a:p>
            <a:r>
              <a:rPr lang="en-US" dirty="0" smtClean="0"/>
              <a:t>    title VARCHAR(42),</a:t>
            </a:r>
          </a:p>
          <a:p>
            <a:r>
              <a:rPr lang="en-US" dirty="0" smtClean="0"/>
              <a:t>    completed TINYINT(1)</a:t>
            </a:r>
          </a:p>
          <a:p>
            <a:r>
              <a:rPr lang="en-US" dirty="0" smtClean="0"/>
              <a:t>);</a:t>
            </a:r>
            <a:endParaRPr lang="en-US" dirty="0"/>
          </a:p>
        </p:txBody>
      </p:sp>
      <p:sp>
        <p:nvSpPr>
          <p:cNvPr id="15" name="Rectangle 14"/>
          <p:cNvSpPr/>
          <p:nvPr/>
        </p:nvSpPr>
        <p:spPr>
          <a:xfrm>
            <a:off x="406574" y="3068960"/>
            <a:ext cx="6092825" cy="2031325"/>
          </a:xfrm>
          <a:prstGeom prst="rect">
            <a:avLst/>
          </a:prstGeom>
        </p:spPr>
        <p:txBody>
          <a:bodyPr>
            <a:spAutoFit/>
          </a:bodyPr>
          <a:lstStyle/>
          <a:p>
            <a:r>
              <a:rPr lang="en-US" dirty="0" smtClean="0"/>
              <a:t>INSERT INTO boolean_table VALUE('Task1', 0);</a:t>
            </a:r>
          </a:p>
          <a:p>
            <a:r>
              <a:rPr lang="en-US" dirty="0" smtClean="0"/>
              <a:t>INSERT INTO boolean_table VALUE('Task2', 1);</a:t>
            </a:r>
          </a:p>
          <a:p>
            <a:r>
              <a:rPr lang="en-US" dirty="0" smtClean="0"/>
              <a:t>INSERT INTO boolean_table VALUE('Task3', False);</a:t>
            </a:r>
          </a:p>
          <a:p>
            <a:r>
              <a:rPr lang="en-US" dirty="0" smtClean="0"/>
              <a:t>INSERT INTO boolean_table VALUE('Task4', True);</a:t>
            </a:r>
          </a:p>
          <a:p>
            <a:r>
              <a:rPr lang="en-US" dirty="0" smtClean="0"/>
              <a:t>INSERT INTO boolean_table VALUE('Task5', null);</a:t>
            </a:r>
          </a:p>
          <a:p>
            <a:r>
              <a:rPr lang="en-US" dirty="0" smtClean="0"/>
              <a:t>INSERT INTO boolean_table VALUE('Task6', default);</a:t>
            </a:r>
          </a:p>
          <a:p>
            <a:r>
              <a:rPr lang="en-US" dirty="0" smtClean="0"/>
              <a:t>INSERT INTO boolean_table VALUE('Task7', 1&gt;2);</a:t>
            </a:r>
          </a:p>
        </p:txBody>
      </p:sp>
      <p:pic>
        <p:nvPicPr>
          <p:cNvPr id="2052" name="Picture 4"/>
          <p:cNvPicPr>
            <a:picLocks noChangeAspect="1" noChangeArrowheads="1"/>
          </p:cNvPicPr>
          <p:nvPr/>
        </p:nvPicPr>
        <p:blipFill>
          <a:blip r:embed="rId4" cstate="print"/>
          <a:srcRect/>
          <a:stretch>
            <a:fillRect/>
          </a:stretch>
        </p:blipFill>
        <p:spPr bwMode="auto">
          <a:xfrm>
            <a:off x="7967414" y="3645024"/>
            <a:ext cx="2073929" cy="2088232"/>
          </a:xfrm>
          <a:prstGeom prst="rect">
            <a:avLst/>
          </a:prstGeom>
          <a:noFill/>
          <a:ln w="9525">
            <a:noFill/>
            <a:miter lim="800000"/>
            <a:headEnd/>
            <a:tailEnd/>
          </a:ln>
        </p:spPr>
      </p:pic>
      <p:sp>
        <p:nvSpPr>
          <p:cNvPr id="18" name="Rectangle 17"/>
          <p:cNvSpPr/>
          <p:nvPr/>
        </p:nvSpPr>
        <p:spPr>
          <a:xfrm>
            <a:off x="7751390" y="3068960"/>
            <a:ext cx="3117969" cy="369332"/>
          </a:xfrm>
          <a:prstGeom prst="rect">
            <a:avLst/>
          </a:prstGeom>
        </p:spPr>
        <p:txBody>
          <a:bodyPr wrap="none">
            <a:spAutoFit/>
          </a:bodyPr>
          <a:lstStyle/>
          <a:p>
            <a:r>
              <a:rPr lang="en-US" dirty="0" smtClean="0"/>
              <a:t>SELECT * FROM boolean_table;</a:t>
            </a:r>
            <a:endParaRPr lang="en-US" dirty="0"/>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binary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910461"/>
            <a:ext cx="11377264" cy="923330"/>
          </a:xfrm>
          <a:prstGeom prst="rect">
            <a:avLst/>
          </a:prstGeom>
        </p:spPr>
        <p:txBody>
          <a:bodyPr wrap="square">
            <a:spAutoFit/>
          </a:bodyPr>
          <a:lstStyle/>
          <a:p>
            <a:pPr marL="285750" indent="-285750">
              <a:buFont typeface="Arial" panose="020B0604020202020204" pitchFamily="34" charset="0"/>
              <a:buChar char="•"/>
            </a:pPr>
            <a:r>
              <a:rPr lang="en-IN" dirty="0" smtClean="0">
                <a:latin typeface="Palatino Linotype" pitchFamily="18" charset="0"/>
                <a:cs typeface="Arial" panose="020B0604020202020204" pitchFamily="34" charset="0"/>
              </a:rPr>
              <a:t>BLOB is </a:t>
            </a:r>
            <a:r>
              <a:rPr lang="en-US" dirty="0" smtClean="0">
                <a:latin typeface="Palatino Linotype" pitchFamily="18" charset="0"/>
              </a:rPr>
              <a:t>binary large object. BLOBs are treated as binary strings while TEXT objects are treated as character strings. BLOB can be used to store binary data that means we can store pictures, videos, sounds and programs also.</a:t>
            </a:r>
            <a:endParaRPr lang="en-IN" dirty="0">
              <a:latin typeface="Palatino Linotype" pitchFamily="18"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95887022"/>
              </p:ext>
            </p:extLst>
          </p:nvPr>
        </p:nvGraphicFramePr>
        <p:xfrm>
          <a:off x="406574" y="2052722"/>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 xmlns:a16="http://schemas.microsoft.com/office/drawing/2014/main" val="20000"/>
                    </a:ext>
                  </a:extLst>
                </a:gridCol>
                <a:gridCol w="1368152">
                  <a:extLst>
                    <a:ext uri="{9D8B030D-6E8A-4147-A177-3AD203B41FA5}">
                      <a16:colId xmlns="" xmlns:a16="http://schemas.microsoft.com/office/drawing/2014/main" val="20001"/>
                    </a:ext>
                  </a:extLst>
                </a:gridCol>
                <a:gridCol w="8136904">
                  <a:extLst>
                    <a:ext uri="{9D8B030D-6E8A-4147-A177-3AD203B41FA5}">
                      <a16:colId xmlns=""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US" sz="1800" b="0" i="0" kern="1200" dirty="0" smtClean="0">
                          <a:solidFill>
                            <a:schemeClr val="tx1"/>
                          </a:solidFill>
                          <a:latin typeface="Palatino Linotype" pitchFamily="18" charset="0"/>
                          <a:ea typeface="+mn-ea"/>
                          <a:cs typeface="+mn-cs"/>
                        </a:rPr>
                        <a:t>TINYBLOB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255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US" sz="1800" b="0" i="0" kern="1200" dirty="0" smtClean="0">
                          <a:solidFill>
                            <a:schemeClr val="tx1"/>
                          </a:solidFill>
                          <a:latin typeface="Palatino Linotype" pitchFamily="18" charset="0"/>
                          <a:ea typeface="+mn-ea"/>
                          <a:cs typeface="+mn-cs"/>
                        </a:rPr>
                        <a:t>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65,535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US" sz="1800" b="0" i="0" kern="1200" dirty="0" smtClean="0">
                          <a:solidFill>
                            <a:schemeClr val="tx1"/>
                          </a:solidFill>
                          <a:latin typeface="Palatino Linotype" pitchFamily="18" charset="0"/>
                          <a:ea typeface="+mn-ea"/>
                          <a:cs typeface="+mn-cs"/>
                        </a:rPr>
                        <a:t>MEDIUMBLOB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16,777,215</a:t>
                      </a:r>
                      <a:r>
                        <a:rPr lang="en-US" sz="1800" b="1" i="0" kern="1200" dirty="0" smtClean="0">
                          <a:solidFill>
                            <a:schemeClr val="tx1"/>
                          </a:solidFill>
                          <a:latin typeface="+mn-lt"/>
                          <a:ea typeface="+mn-ea"/>
                          <a:cs typeface="+mn-cs"/>
                        </a:rPr>
                        <a:t> </a:t>
                      </a:r>
                      <a:r>
                        <a:rPr lang="en-US" sz="1800" b="0" i="0" kern="1200" dirty="0" smtClean="0">
                          <a:solidFill>
                            <a:schemeClr val="tx1"/>
                          </a:solidFill>
                          <a:latin typeface="+mn-lt"/>
                          <a:ea typeface="+mn-ea"/>
                          <a:cs typeface="+mn-cs"/>
                        </a:rPr>
                        <a:t>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US" sz="1800" b="0" i="0" kern="1200" dirty="0" smtClean="0">
                          <a:solidFill>
                            <a:schemeClr val="tx1"/>
                          </a:solidFill>
                          <a:latin typeface="Palatino Linotype" pitchFamily="18" charset="0"/>
                          <a:ea typeface="+mn-ea"/>
                          <a:cs typeface="+mn-cs"/>
                        </a:rPr>
                        <a:t>LONGBLOB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4,294,967,295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1026" name="Picture 2"/>
          <p:cNvPicPr>
            <a:picLocks noChangeAspect="1" noChangeArrowheads="1"/>
          </p:cNvPicPr>
          <p:nvPr/>
        </p:nvPicPr>
        <p:blipFill>
          <a:blip r:embed="rId3" cstate="print"/>
          <a:srcRect/>
          <a:stretch>
            <a:fillRect/>
          </a:stretch>
        </p:blipFill>
        <p:spPr bwMode="auto">
          <a:xfrm>
            <a:off x="4222998" y="4122946"/>
            <a:ext cx="2376264" cy="1659402"/>
          </a:xfrm>
          <a:prstGeom prst="rect">
            <a:avLst/>
          </a:prstGeom>
          <a:noFill/>
          <a:ln w="9525">
            <a:noFill/>
            <a:miter lim="800000"/>
            <a:headEnd/>
            <a:tailEnd/>
          </a:ln>
        </p:spPr>
      </p:pic>
      <p:sp>
        <p:nvSpPr>
          <p:cNvPr id="12" name="Rectangle 11"/>
          <p:cNvSpPr/>
          <p:nvPr/>
        </p:nvSpPr>
        <p:spPr>
          <a:xfrm>
            <a:off x="406574" y="4122946"/>
            <a:ext cx="6092825" cy="1754326"/>
          </a:xfrm>
          <a:prstGeom prst="rect">
            <a:avLst/>
          </a:prstGeom>
        </p:spPr>
        <p:txBody>
          <a:bodyPr>
            <a:spAutoFit/>
          </a:bodyPr>
          <a:lstStyle/>
          <a:p>
            <a:r>
              <a:rPr lang="en-US" dirty="0" smtClean="0"/>
              <a:t>CREATE TABLE blob_table (  </a:t>
            </a:r>
          </a:p>
          <a:p>
            <a:r>
              <a:rPr lang="en-US" dirty="0" smtClean="0"/>
              <a:t>   col_tinyblob TINYBLOB,</a:t>
            </a:r>
          </a:p>
          <a:p>
            <a:r>
              <a:rPr lang="en-US" dirty="0" smtClean="0"/>
              <a:t>   col_blob BLOB,</a:t>
            </a:r>
          </a:p>
          <a:p>
            <a:r>
              <a:rPr lang="en-US" dirty="0" smtClean="0"/>
              <a:t>   col_mediumblob MEDIUMBLOB,</a:t>
            </a:r>
          </a:p>
          <a:p>
            <a:r>
              <a:rPr lang="en-US" dirty="0" smtClean="0"/>
              <a:t>   col_LONGBLOB LONGBLOB</a:t>
            </a:r>
          </a:p>
          <a:p>
            <a:r>
              <a:rPr lang="en-US" dirty="0" smtClean="0"/>
              <a:t> );</a:t>
            </a:r>
            <a:endParaRPr lang="en-US" dirty="0"/>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 xmlns:a16="http://schemas.microsoft.com/office/drawing/2014/main" id="{7072C388-810E-4EFF-8299-4D32AC77918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0782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 xmlns:a16="http://schemas.microsoft.com/office/drawing/2014/main" id="{2D8DDBE1-DF63-490E-9CDB-4429D1FD71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CAFD7178-44B0-4F43-8D6D-045534FBB6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 xmlns:a16="http://schemas.microsoft.com/office/drawing/2014/main" id="{D1A575DE-CDF1-4008-B624-F75F544C22F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 xmlns:a16="http://schemas.microsoft.com/office/drawing/2014/main"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 xmlns:a16="http://schemas.microsoft.com/office/drawing/2014/main"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 xmlns:a16="http://schemas.microsoft.com/office/drawing/2014/main"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 xmlns:a16="http://schemas.microsoft.com/office/drawing/2014/main" id="{A1AD6865-5F0A-4F87-9BCF-152775B3B1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 xmlns:a16="http://schemas.microsoft.com/office/drawing/2014/main" val="4061340782"/>
                    </a:ext>
                  </a:extLst>
                </a:gridCol>
                <a:gridCol w="1595198">
                  <a:extLst>
                    <a:ext uri="{9D8B030D-6E8A-4147-A177-3AD203B41FA5}">
                      <a16:colId xmlns="" xmlns:a16="http://schemas.microsoft.com/office/drawing/2014/main" val="2464658650"/>
                    </a:ext>
                  </a:extLst>
                </a:gridCol>
                <a:gridCol w="1864925">
                  <a:extLst>
                    <a:ext uri="{9D8B030D-6E8A-4147-A177-3AD203B41FA5}">
                      <a16:colId xmlns="" xmlns:a16="http://schemas.microsoft.com/office/drawing/2014/main" val="1436439042"/>
                    </a:ext>
                  </a:extLst>
                </a:gridCol>
                <a:gridCol w="2662472">
                  <a:extLst>
                    <a:ext uri="{9D8B030D-6E8A-4147-A177-3AD203B41FA5}">
                      <a16:colId xmlns="" xmlns:a16="http://schemas.microsoft.com/office/drawing/2014/main" val="3706441884"/>
                    </a:ext>
                  </a:extLst>
                </a:gridCol>
                <a:gridCol w="1369975">
                  <a:extLst>
                    <a:ext uri="{9D8B030D-6E8A-4147-A177-3AD203B41FA5}">
                      <a16:colId xmlns=""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1D8659D7-0567-4D9E-AB58-23E23162DC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 xmlns:a16="http://schemas.microsoft.com/office/drawing/2014/main" id="{D72B9119-5FC2-4F7C-96C6-A64508AB718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 xmlns:a16="http://schemas.microsoft.com/office/drawing/2014/main"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56D7E4C6-32E7-41AE-B8AA-F6F8B88F06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 xmlns:p14="http://schemas.microsoft.com/office/powerpoint/2010/main"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 xmlns:a16="http://schemas.microsoft.com/office/drawing/2014/main" id="{77B396DA-3ED0-479D-922C-D212F3F98C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1F7C3862-F95A-4C44-844C-FBCBDC0E02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 xmlns:a16="http://schemas.microsoft.com/office/drawing/2014/main" id="{7DE44052-0844-4B2B-91C9-6EF5BFA8F9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838822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pic>
        <p:nvPicPr>
          <p:cNvPr id="11" name="Picture 10">
            <a:extLst>
              <a:ext uri="{FF2B5EF4-FFF2-40B4-BE49-F238E27FC236}">
                <a16:creationId xmlns="" xmlns:a16="http://schemas.microsoft.com/office/drawing/2014/main" id="{61C7C3C2-11F5-4B71-8D00-DF899DE4F6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5664113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pic>
        <p:nvPicPr>
          <p:cNvPr id="9" name="Picture 8">
            <a:extLst>
              <a:ext uri="{FF2B5EF4-FFF2-40B4-BE49-F238E27FC236}">
                <a16:creationId xmlns="" xmlns:a16="http://schemas.microsoft.com/office/drawing/2014/main" id="{51F15903-7131-4521-B6BA-B322D5F60E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54973176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pic>
        <p:nvPicPr>
          <p:cNvPr id="5" name="Picture 4">
            <a:extLst>
              <a:ext uri="{FF2B5EF4-FFF2-40B4-BE49-F238E27FC236}">
                <a16:creationId xmlns="" xmlns:a16="http://schemas.microsoft.com/office/drawing/2014/main" id="{DBE4CB3E-7F3C-4259-81E5-8BD40236FFF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4496900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 xmlns:a16="http://schemas.microsoft.com/office/drawing/2014/main" id="{00FC94D8-2D2E-4D2D-B0EB-2AF5D6920C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29038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 xmlns:a16="http://schemas.microsoft.com/office/drawing/2014/main" id="{F8CEF67C-92DC-40C7-B77D-4142F4E969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 xmlns:a16="http://schemas.microsoft.com/office/drawing/2014/main"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 xmlns:a16="http://schemas.microsoft.com/office/drawing/2014/main" id="{FF09E5FE-948D-4A94-8487-FDA16CE1D6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184881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 xmlns:a16="http://schemas.microsoft.com/office/drawing/2014/main" id="{55F0B0FB-5BCE-4D37-8DCE-6DD2BC9FF3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69007936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2956542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636003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 xmlns:a16="http://schemas.microsoft.com/office/drawing/2014/main" id="{44DD2A8F-1D0F-4CD4-B7F3-F58BB11AFA2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243222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E013B45-59AE-4CF5-A580-8C6552655E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 xmlns:a16="http://schemas.microsoft.com/office/drawing/2014/main" id="{868D0D17-D31F-41B1-A04A-D8DB545508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 xmlns:a16="http://schemas.microsoft.com/office/drawing/2014/main" id="{E766C70F-8632-4217-A325-3B5410D1DE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 xmlns:a16="http://schemas.microsoft.com/office/drawing/2014/main" id="{DBED173B-77BF-44E7-8B6E-6551F368DF1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E013B45-59AE-4CF5-A580-8C6552655E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 xmlns:a16="http://schemas.microsoft.com/office/drawing/2014/main" id="{1FC28C04-2FC9-4B21-92F9-9D64484A8A0A}"/>
              </a:ext>
            </a:extLst>
          </p:cNvPr>
          <p:cNvGraphicFramePr>
            <a:graphicFrameLocks noGrp="1"/>
          </p:cNvGraphicFramePr>
          <p:nvPr>
            <p:extLst>
              <p:ext uri="{D42A27DB-BD31-4B8C-83A1-F6EECF244321}">
                <p14:modId xmlns="" xmlns:p14="http://schemas.microsoft.com/office/powerpoint/2010/main"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 xmlns:a16="http://schemas.microsoft.com/office/drawing/2014/main" val="20000"/>
                    </a:ext>
                  </a:extLst>
                </a:gridCol>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8" name="Table 7">
            <a:extLst>
              <a:ext uri="{FF2B5EF4-FFF2-40B4-BE49-F238E27FC236}">
                <a16:creationId xmlns="" xmlns:a16="http://schemas.microsoft.com/office/drawing/2014/main" id="{524FFB51-C6E2-4993-8DD9-6E925F171704}"/>
              </a:ext>
            </a:extLst>
          </p:cNvPr>
          <p:cNvGraphicFramePr>
            <a:graphicFrameLocks noGrp="1"/>
          </p:cNvGraphicFramePr>
          <p:nvPr>
            <p:extLst>
              <p:ext uri="{D42A27DB-BD31-4B8C-83A1-F6EECF244321}">
                <p14:modId xmlns="" xmlns:p14="http://schemas.microsoft.com/office/powerpoint/2010/main"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gridCol w="1983256">
                  <a:extLst>
                    <a:ext uri="{9D8B030D-6E8A-4147-A177-3AD203B41FA5}">
                      <a16:colId xmlns=""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Footer Placeholder 2">
            <a:extLst>
              <a:ext uri="{FF2B5EF4-FFF2-40B4-BE49-F238E27FC236}">
                <a16:creationId xmlns=""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 xmlns:a16="http://schemas.microsoft.com/office/drawing/2014/main" val="3406180870"/>
                    </a:ext>
                  </a:extLst>
                </a:gridCol>
                <a:gridCol w="5688632">
                  <a:extLst>
                    <a:ext uri="{9D8B030D-6E8A-4147-A177-3AD203B41FA5}">
                      <a16:colId xmlns=""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792765653"/>
                  </a:ext>
                </a:extLst>
              </a:tr>
            </a:tbl>
          </a:graphicData>
        </a:graphic>
      </p:graphicFrame>
      <p:pic>
        <p:nvPicPr>
          <p:cNvPr id="4" name="Picture 3">
            <a:extLst>
              <a:ext uri="{FF2B5EF4-FFF2-40B4-BE49-F238E27FC236}">
                <a16:creationId xmlns="" xmlns:a16="http://schemas.microsoft.com/office/drawing/2014/main" id="{361872CA-52F5-482F-9ACC-E5430DCC16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AF4AF2B8-FDF4-46EC-9799-C9C28E875E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 xmlns:a16="http://schemas.microsoft.com/office/drawing/2014/main"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 xmlns:a16="http://schemas.microsoft.com/office/drawing/2014/main" id="{AD3723FC-4D13-4047-818F-B839F19BC5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C9E75663-51A9-4FAB-B301-C310C91CF8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 xmlns:a16="http://schemas.microsoft.com/office/drawing/2014/main" id="{C1EDA9AA-4740-4FE6-A791-91E021494DA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426976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 xmlns:a16="http://schemas.microsoft.com/office/drawing/2014/main"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 xmlns:p14="http://schemas.microsoft.com/office/powerpoint/2010/main"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 xmlns:p14="http://schemas.microsoft.com/office/powerpoint/2010/main"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50726</TotalTime>
  <Words>48339</Words>
  <Application>Microsoft Office PowerPoint</Application>
  <PresentationFormat>Custom</PresentationFormat>
  <Paragraphs>6538</Paragraphs>
  <Slides>611</Slides>
  <Notes>30</Notes>
  <HiddenSlides>80</HiddenSlides>
  <MMClips>0</MMClips>
  <ScaleCrop>false</ScaleCrop>
  <HeadingPairs>
    <vt:vector size="4" baseType="variant">
      <vt:variant>
        <vt:lpstr>Theme</vt:lpstr>
      </vt:variant>
      <vt:variant>
        <vt:i4>1</vt:i4>
      </vt:variant>
      <vt:variant>
        <vt:lpstr>Slide Titles</vt:lpstr>
      </vt:variant>
      <vt:variant>
        <vt:i4>611</vt:i4>
      </vt:variant>
    </vt:vector>
  </HeadingPairs>
  <TitlesOfParts>
    <vt:vector size="612"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SHOW CREATE VIEW Syntax</vt:lpstr>
      <vt:lpstr>Slide 122</vt:lpstr>
      <vt:lpstr>Slide 123</vt:lpstr>
      <vt:lpstr>Slide 124</vt:lpstr>
      <vt:lpstr>Slide 125</vt:lpstr>
      <vt:lpstr>SHOW INDEX Syntax</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SELECT CLAUSE</vt:lpstr>
      <vt:lpstr>Capabilities of    SELECT Statement</vt:lpstr>
      <vt:lpstr>Capabilities of    SELECT Statement</vt:lpstr>
      <vt:lpstr>Capabilities of    SELECT Statement</vt:lpstr>
      <vt:lpstr>Capabilities of    SELECT Statement</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Entity Relationship Diagram (ER Diagram)</vt:lpstr>
      <vt:lpstr>Entity Relationship Diagram (ER Diagram)</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SHOW ENGINES Syntax</vt:lpstr>
      <vt:lpstr>ENGINES</vt:lpstr>
      <vt:lpstr>Slide 350</vt:lpstr>
      <vt:lpstr>SHOW DATABASES Syntax</vt:lpstr>
      <vt:lpstr>Slide 352</vt:lpstr>
      <vt:lpstr>USE DATABASES Syntax</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lpstr>Slide 610</vt:lpstr>
      <vt:lpstr>Slide 611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2642</cp:revision>
  <dcterms:created xsi:type="dcterms:W3CDTF">2019-04-24T09:11:59Z</dcterms:created>
  <dcterms:modified xsi:type="dcterms:W3CDTF">2020-06-01T10:49:06Z</dcterms:modified>
</cp:coreProperties>
</file>